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3" r:id="rId3"/>
    <p:sldId id="300" r:id="rId4"/>
    <p:sldId id="257" r:id="rId5"/>
    <p:sldId id="258" r:id="rId6"/>
    <p:sldId id="259" r:id="rId7"/>
    <p:sldId id="301" r:id="rId8"/>
    <p:sldId id="302" r:id="rId9"/>
    <p:sldId id="303" r:id="rId10"/>
    <p:sldId id="304" r:id="rId11"/>
    <p:sldId id="297"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EF89AC-0836-4FAF-93FE-36C559A8B9B1}" type="doc">
      <dgm:prSet loTypeId="urn:microsoft.com/office/officeart/2005/8/layout/vProcess5" loCatId="process" qsTypeId="urn:microsoft.com/office/officeart/2005/8/quickstyle/simple3" qsCatId="simple" csTypeId="urn:microsoft.com/office/officeart/2005/8/colors/accent5_5" csCatId="accent5" phldr="1"/>
      <dgm:spPr/>
      <dgm:t>
        <a:bodyPr/>
        <a:lstStyle/>
        <a:p>
          <a:endParaRPr lang="es-MX"/>
        </a:p>
      </dgm:t>
    </dgm:pt>
    <dgm:pt modelId="{68FC4E8B-66E7-4AC4-AD70-E8926A34C7C8}">
      <dgm:prSet phldrT="[Texto]"/>
      <dgm:spPr>
        <a:scene3d>
          <a:camera prst="orthographicFront">
            <a:rot lat="0" lon="0" rev="0"/>
          </a:camera>
          <a:lightRig rig="contrasting" dir="t">
            <a:rot lat="0" lon="0" rev="7800000"/>
          </a:lightRig>
        </a:scene3d>
        <a:sp3d>
          <a:bevelT w="139700" h="139700"/>
        </a:sp3d>
      </dgm:spPr>
      <dgm:t>
        <a:bodyPr/>
        <a:lstStyle/>
        <a:p>
          <a:pPr algn="l"/>
          <a:r>
            <a:rPr lang="es-MX" dirty="0" smtClean="0"/>
            <a:t>Una sentencia está sujeta a impugnación tanto porque se encuentre en examen a causa de un recurso ordinario o por motivo de un juicio de amparo directo</a:t>
          </a:r>
          <a:endParaRPr lang="es-MX" dirty="0"/>
        </a:p>
      </dgm:t>
    </dgm:pt>
    <dgm:pt modelId="{E903AB90-8D81-4E4B-85E9-24B3F4E6D16B}" type="parTrans" cxnId="{3C02CC03-A07E-4C07-B956-14F4FC617BA4}">
      <dgm:prSet/>
      <dgm:spPr/>
      <dgm:t>
        <a:bodyPr/>
        <a:lstStyle/>
        <a:p>
          <a:endParaRPr lang="es-MX"/>
        </a:p>
      </dgm:t>
    </dgm:pt>
    <dgm:pt modelId="{ED870BDC-C2E3-4B98-8F63-AD39B2E3E540}" type="sibTrans" cxnId="{3C02CC03-A07E-4C07-B956-14F4FC617BA4}">
      <dgm:prSet/>
      <dgm:spPr>
        <a:scene3d>
          <a:camera prst="orthographicFront">
            <a:rot lat="0" lon="0" rev="0"/>
          </a:camera>
          <a:lightRig rig="contrasting" dir="t">
            <a:rot lat="0" lon="0" rev="7800000"/>
          </a:lightRig>
        </a:scene3d>
        <a:sp3d>
          <a:bevelT w="139700" h="139700"/>
        </a:sp3d>
      </dgm:spPr>
      <dgm:t>
        <a:bodyPr/>
        <a:lstStyle/>
        <a:p>
          <a:endParaRPr lang="es-MX"/>
        </a:p>
      </dgm:t>
    </dgm:pt>
    <dgm:pt modelId="{ACCF70E6-EFCC-4A72-8252-2289E6B77426}">
      <dgm:prSet phldrT="[Texto]"/>
      <dgm:spPr>
        <a:scene3d>
          <a:camera prst="orthographicFront">
            <a:rot lat="0" lon="0" rev="0"/>
          </a:camera>
          <a:lightRig rig="contrasting" dir="t">
            <a:rot lat="0" lon="0" rev="7800000"/>
          </a:lightRig>
        </a:scene3d>
        <a:sp3d>
          <a:bevelT w="139700" h="139700"/>
        </a:sp3d>
      </dgm:spPr>
      <dgm:t>
        <a:bodyPr/>
        <a:lstStyle/>
        <a:p>
          <a:pPr algn="ctr"/>
          <a:r>
            <a:rPr lang="es-MX" dirty="0" smtClean="0"/>
            <a:t>En ambos casos, la sentencia está sujeta a impugnación y ello quiere decir que la misma no ha sido declarada ejecutoriada y, por tanto, no es todavía, ni puede serlo, una sentencia firme, porque se encuentra sujeta a un medio de impugnación.</a:t>
          </a:r>
          <a:endParaRPr lang="es-MX" dirty="0"/>
        </a:p>
      </dgm:t>
    </dgm:pt>
    <dgm:pt modelId="{5F29FF5D-D042-4E04-B5FF-C82F09DCD888}" type="parTrans" cxnId="{0AC1BD36-ECA6-4903-815E-638A8EA05177}">
      <dgm:prSet/>
      <dgm:spPr/>
      <dgm:t>
        <a:bodyPr/>
        <a:lstStyle/>
        <a:p>
          <a:endParaRPr lang="es-MX"/>
        </a:p>
      </dgm:t>
    </dgm:pt>
    <dgm:pt modelId="{E9BAE665-C4D5-407C-A8AE-5CF7E579DA00}" type="sibTrans" cxnId="{0AC1BD36-ECA6-4903-815E-638A8EA05177}">
      <dgm:prSet/>
      <dgm:spPr>
        <a:scene3d>
          <a:camera prst="orthographicFront">
            <a:rot lat="0" lon="0" rev="0"/>
          </a:camera>
          <a:lightRig rig="contrasting" dir="t">
            <a:rot lat="0" lon="0" rev="7800000"/>
          </a:lightRig>
        </a:scene3d>
        <a:sp3d>
          <a:bevelT w="139700" h="139700"/>
        </a:sp3d>
      </dgm:spPr>
      <dgm:t>
        <a:bodyPr/>
        <a:lstStyle/>
        <a:p>
          <a:endParaRPr lang="es-MX"/>
        </a:p>
      </dgm:t>
    </dgm:pt>
    <dgm:pt modelId="{BC184227-A626-41E4-8059-A9B41AB779F0}">
      <dgm:prSet phldrT="[Texto]"/>
      <dgm:spPr>
        <a:scene3d>
          <a:camera prst="orthographicFront">
            <a:rot lat="0" lon="0" rev="0"/>
          </a:camera>
          <a:lightRig rig="contrasting" dir="t">
            <a:rot lat="0" lon="0" rev="7800000"/>
          </a:lightRig>
        </a:scene3d>
        <a:sp3d>
          <a:bevelT w="139700" h="139700"/>
        </a:sp3d>
      </dgm:spPr>
      <dgm:t>
        <a:bodyPr/>
        <a:lstStyle/>
        <a:p>
          <a:pPr algn="r"/>
          <a:r>
            <a:rPr lang="es-MX" dirty="0" smtClean="0"/>
            <a:t>La sentencia causa ejecutoria cuando se considera firme, cuando se estima que ya no proceden contra ella medios de impugnación ni recursos.</a:t>
          </a:r>
          <a:endParaRPr lang="es-MX" dirty="0"/>
        </a:p>
      </dgm:t>
    </dgm:pt>
    <dgm:pt modelId="{CCD23349-24FA-4C9F-8131-DA36D54619DB}" type="parTrans" cxnId="{973E5899-8FD1-4940-A60E-81D6E7459DE8}">
      <dgm:prSet/>
      <dgm:spPr/>
      <dgm:t>
        <a:bodyPr/>
        <a:lstStyle/>
        <a:p>
          <a:endParaRPr lang="es-MX"/>
        </a:p>
      </dgm:t>
    </dgm:pt>
    <dgm:pt modelId="{1360E6FF-4B3A-4E40-822E-965AB25AF26D}" type="sibTrans" cxnId="{973E5899-8FD1-4940-A60E-81D6E7459DE8}">
      <dgm:prSet/>
      <dgm:spPr/>
      <dgm:t>
        <a:bodyPr/>
        <a:lstStyle/>
        <a:p>
          <a:endParaRPr lang="es-MX"/>
        </a:p>
      </dgm:t>
    </dgm:pt>
    <dgm:pt modelId="{AB80C9F7-DFE4-446C-A544-8E01039E0466}" type="pres">
      <dgm:prSet presAssocID="{0CEF89AC-0836-4FAF-93FE-36C559A8B9B1}" presName="outerComposite" presStyleCnt="0">
        <dgm:presLayoutVars>
          <dgm:chMax val="5"/>
          <dgm:dir/>
          <dgm:resizeHandles val="exact"/>
        </dgm:presLayoutVars>
      </dgm:prSet>
      <dgm:spPr/>
      <dgm:t>
        <a:bodyPr/>
        <a:lstStyle/>
        <a:p>
          <a:endParaRPr lang="es-MX"/>
        </a:p>
      </dgm:t>
    </dgm:pt>
    <dgm:pt modelId="{CD02EA6E-F6F2-422A-A9C7-15C50499F7E3}" type="pres">
      <dgm:prSet presAssocID="{0CEF89AC-0836-4FAF-93FE-36C559A8B9B1}" presName="dummyMaxCanvas" presStyleCnt="0">
        <dgm:presLayoutVars/>
      </dgm:prSet>
      <dgm:spPr/>
      <dgm:t>
        <a:bodyPr/>
        <a:lstStyle/>
        <a:p>
          <a:endParaRPr lang="es-MX"/>
        </a:p>
      </dgm:t>
    </dgm:pt>
    <dgm:pt modelId="{F0A44914-531C-4790-AD1E-6055A6C38ECB}" type="pres">
      <dgm:prSet presAssocID="{0CEF89AC-0836-4FAF-93FE-36C559A8B9B1}" presName="ThreeNodes_1" presStyleLbl="node1" presStyleIdx="0" presStyleCnt="3" custLinFactNeighborX="1083">
        <dgm:presLayoutVars>
          <dgm:bulletEnabled val="1"/>
        </dgm:presLayoutVars>
      </dgm:prSet>
      <dgm:spPr/>
      <dgm:t>
        <a:bodyPr/>
        <a:lstStyle/>
        <a:p>
          <a:endParaRPr lang="es-MX"/>
        </a:p>
      </dgm:t>
    </dgm:pt>
    <dgm:pt modelId="{E7EB159B-5F8D-42EB-AF5A-B1267E510228}" type="pres">
      <dgm:prSet presAssocID="{0CEF89AC-0836-4FAF-93FE-36C559A8B9B1}" presName="ThreeNodes_2" presStyleLbl="node1" presStyleIdx="1" presStyleCnt="3">
        <dgm:presLayoutVars>
          <dgm:bulletEnabled val="1"/>
        </dgm:presLayoutVars>
      </dgm:prSet>
      <dgm:spPr/>
      <dgm:t>
        <a:bodyPr/>
        <a:lstStyle/>
        <a:p>
          <a:endParaRPr lang="es-MX"/>
        </a:p>
      </dgm:t>
    </dgm:pt>
    <dgm:pt modelId="{B1230B4E-BEE7-472A-8A10-B95F169E9E83}" type="pres">
      <dgm:prSet presAssocID="{0CEF89AC-0836-4FAF-93FE-36C559A8B9B1}" presName="ThreeNodes_3" presStyleLbl="node1" presStyleIdx="2" presStyleCnt="3">
        <dgm:presLayoutVars>
          <dgm:bulletEnabled val="1"/>
        </dgm:presLayoutVars>
      </dgm:prSet>
      <dgm:spPr/>
      <dgm:t>
        <a:bodyPr/>
        <a:lstStyle/>
        <a:p>
          <a:endParaRPr lang="es-MX"/>
        </a:p>
      </dgm:t>
    </dgm:pt>
    <dgm:pt modelId="{ABC9FD85-C23A-465E-A3C6-4E18011878C0}" type="pres">
      <dgm:prSet presAssocID="{0CEF89AC-0836-4FAF-93FE-36C559A8B9B1}" presName="ThreeConn_1-2" presStyleLbl="fgAccFollowNode1" presStyleIdx="0" presStyleCnt="2">
        <dgm:presLayoutVars>
          <dgm:bulletEnabled val="1"/>
        </dgm:presLayoutVars>
      </dgm:prSet>
      <dgm:spPr/>
      <dgm:t>
        <a:bodyPr/>
        <a:lstStyle/>
        <a:p>
          <a:endParaRPr lang="es-MX"/>
        </a:p>
      </dgm:t>
    </dgm:pt>
    <dgm:pt modelId="{527CA95F-6020-4602-B257-04F0E4C19459}" type="pres">
      <dgm:prSet presAssocID="{0CEF89AC-0836-4FAF-93FE-36C559A8B9B1}" presName="ThreeConn_2-3" presStyleLbl="fgAccFollowNode1" presStyleIdx="1" presStyleCnt="2">
        <dgm:presLayoutVars>
          <dgm:bulletEnabled val="1"/>
        </dgm:presLayoutVars>
      </dgm:prSet>
      <dgm:spPr/>
      <dgm:t>
        <a:bodyPr/>
        <a:lstStyle/>
        <a:p>
          <a:endParaRPr lang="es-MX"/>
        </a:p>
      </dgm:t>
    </dgm:pt>
    <dgm:pt modelId="{628BF505-308E-4E9A-84DE-DA6FCE815682}" type="pres">
      <dgm:prSet presAssocID="{0CEF89AC-0836-4FAF-93FE-36C559A8B9B1}" presName="ThreeNodes_1_text" presStyleLbl="node1" presStyleIdx="2" presStyleCnt="3">
        <dgm:presLayoutVars>
          <dgm:bulletEnabled val="1"/>
        </dgm:presLayoutVars>
      </dgm:prSet>
      <dgm:spPr/>
      <dgm:t>
        <a:bodyPr/>
        <a:lstStyle/>
        <a:p>
          <a:endParaRPr lang="es-MX"/>
        </a:p>
      </dgm:t>
    </dgm:pt>
    <dgm:pt modelId="{928DF377-1E44-4BCE-A343-E6D2C6EDC260}" type="pres">
      <dgm:prSet presAssocID="{0CEF89AC-0836-4FAF-93FE-36C559A8B9B1}" presName="ThreeNodes_2_text" presStyleLbl="node1" presStyleIdx="2" presStyleCnt="3">
        <dgm:presLayoutVars>
          <dgm:bulletEnabled val="1"/>
        </dgm:presLayoutVars>
      </dgm:prSet>
      <dgm:spPr/>
      <dgm:t>
        <a:bodyPr/>
        <a:lstStyle/>
        <a:p>
          <a:endParaRPr lang="es-MX"/>
        </a:p>
      </dgm:t>
    </dgm:pt>
    <dgm:pt modelId="{9DEAFE11-2E64-47EA-ABDC-4FABF7537C4F}" type="pres">
      <dgm:prSet presAssocID="{0CEF89AC-0836-4FAF-93FE-36C559A8B9B1}" presName="ThreeNodes_3_text" presStyleLbl="node1" presStyleIdx="2" presStyleCnt="3">
        <dgm:presLayoutVars>
          <dgm:bulletEnabled val="1"/>
        </dgm:presLayoutVars>
      </dgm:prSet>
      <dgm:spPr/>
      <dgm:t>
        <a:bodyPr/>
        <a:lstStyle/>
        <a:p>
          <a:endParaRPr lang="es-MX"/>
        </a:p>
      </dgm:t>
    </dgm:pt>
  </dgm:ptLst>
  <dgm:cxnLst>
    <dgm:cxn modelId="{973E5899-8FD1-4940-A60E-81D6E7459DE8}" srcId="{0CEF89AC-0836-4FAF-93FE-36C559A8B9B1}" destId="{BC184227-A626-41E4-8059-A9B41AB779F0}" srcOrd="2" destOrd="0" parTransId="{CCD23349-24FA-4C9F-8131-DA36D54619DB}" sibTransId="{1360E6FF-4B3A-4E40-822E-965AB25AF26D}"/>
    <dgm:cxn modelId="{D70617CA-6017-4C48-BD0A-0B1223F43ECF}" type="presOf" srcId="{68FC4E8B-66E7-4AC4-AD70-E8926A34C7C8}" destId="{628BF505-308E-4E9A-84DE-DA6FCE815682}" srcOrd="1" destOrd="0" presId="urn:microsoft.com/office/officeart/2005/8/layout/vProcess5"/>
    <dgm:cxn modelId="{7F464C58-10A1-4F03-8F2A-B00D06431946}" type="presOf" srcId="{68FC4E8B-66E7-4AC4-AD70-E8926A34C7C8}" destId="{F0A44914-531C-4790-AD1E-6055A6C38ECB}" srcOrd="0" destOrd="0" presId="urn:microsoft.com/office/officeart/2005/8/layout/vProcess5"/>
    <dgm:cxn modelId="{9FAFF68E-BB44-4927-BA09-7F5F3AF94858}" type="presOf" srcId="{ACCF70E6-EFCC-4A72-8252-2289E6B77426}" destId="{928DF377-1E44-4BCE-A343-E6D2C6EDC260}" srcOrd="1" destOrd="0" presId="urn:microsoft.com/office/officeart/2005/8/layout/vProcess5"/>
    <dgm:cxn modelId="{0AC1BD36-ECA6-4903-815E-638A8EA05177}" srcId="{0CEF89AC-0836-4FAF-93FE-36C559A8B9B1}" destId="{ACCF70E6-EFCC-4A72-8252-2289E6B77426}" srcOrd="1" destOrd="0" parTransId="{5F29FF5D-D042-4E04-B5FF-C82F09DCD888}" sibTransId="{E9BAE665-C4D5-407C-A8AE-5CF7E579DA00}"/>
    <dgm:cxn modelId="{08AD6FDC-6E2D-4B36-9753-01B76E15E5A6}" type="presOf" srcId="{ACCF70E6-EFCC-4A72-8252-2289E6B77426}" destId="{E7EB159B-5F8D-42EB-AF5A-B1267E510228}" srcOrd="0" destOrd="0" presId="urn:microsoft.com/office/officeart/2005/8/layout/vProcess5"/>
    <dgm:cxn modelId="{50F546D4-80F6-4AA7-BFA8-E9B38125B306}" type="presOf" srcId="{BC184227-A626-41E4-8059-A9B41AB779F0}" destId="{B1230B4E-BEE7-472A-8A10-B95F169E9E83}" srcOrd="0" destOrd="0" presId="urn:microsoft.com/office/officeart/2005/8/layout/vProcess5"/>
    <dgm:cxn modelId="{CE1E0840-1182-4759-980C-8DF2B6C829B9}" type="presOf" srcId="{BC184227-A626-41E4-8059-A9B41AB779F0}" destId="{9DEAFE11-2E64-47EA-ABDC-4FABF7537C4F}" srcOrd="1" destOrd="0" presId="urn:microsoft.com/office/officeart/2005/8/layout/vProcess5"/>
    <dgm:cxn modelId="{3C02CC03-A07E-4C07-B956-14F4FC617BA4}" srcId="{0CEF89AC-0836-4FAF-93FE-36C559A8B9B1}" destId="{68FC4E8B-66E7-4AC4-AD70-E8926A34C7C8}" srcOrd="0" destOrd="0" parTransId="{E903AB90-8D81-4E4B-85E9-24B3F4E6D16B}" sibTransId="{ED870BDC-C2E3-4B98-8F63-AD39B2E3E540}"/>
    <dgm:cxn modelId="{43374D17-5FF3-460A-95B9-E16D49569A7A}" type="presOf" srcId="{0CEF89AC-0836-4FAF-93FE-36C559A8B9B1}" destId="{AB80C9F7-DFE4-446C-A544-8E01039E0466}" srcOrd="0" destOrd="0" presId="urn:microsoft.com/office/officeart/2005/8/layout/vProcess5"/>
    <dgm:cxn modelId="{1316CDA1-0DBE-4E33-8637-44DF8B1E1D99}" type="presOf" srcId="{ED870BDC-C2E3-4B98-8F63-AD39B2E3E540}" destId="{ABC9FD85-C23A-465E-A3C6-4E18011878C0}" srcOrd="0" destOrd="0" presId="urn:microsoft.com/office/officeart/2005/8/layout/vProcess5"/>
    <dgm:cxn modelId="{67E61162-64D4-40A5-BCF0-ED5172FF49D6}" type="presOf" srcId="{E9BAE665-C4D5-407C-A8AE-5CF7E579DA00}" destId="{527CA95F-6020-4602-B257-04F0E4C19459}" srcOrd="0" destOrd="0" presId="urn:microsoft.com/office/officeart/2005/8/layout/vProcess5"/>
    <dgm:cxn modelId="{C67D5443-2EA0-4736-97C7-849F7AB9DAC1}" type="presParOf" srcId="{AB80C9F7-DFE4-446C-A544-8E01039E0466}" destId="{CD02EA6E-F6F2-422A-A9C7-15C50499F7E3}" srcOrd="0" destOrd="0" presId="urn:microsoft.com/office/officeart/2005/8/layout/vProcess5"/>
    <dgm:cxn modelId="{6D852CB8-5EAA-480D-9544-A61BA59EC656}" type="presParOf" srcId="{AB80C9F7-DFE4-446C-A544-8E01039E0466}" destId="{F0A44914-531C-4790-AD1E-6055A6C38ECB}" srcOrd="1" destOrd="0" presId="urn:microsoft.com/office/officeart/2005/8/layout/vProcess5"/>
    <dgm:cxn modelId="{F3A6957F-89E0-4853-A6BF-2C0B095F2E1C}" type="presParOf" srcId="{AB80C9F7-DFE4-446C-A544-8E01039E0466}" destId="{E7EB159B-5F8D-42EB-AF5A-B1267E510228}" srcOrd="2" destOrd="0" presId="urn:microsoft.com/office/officeart/2005/8/layout/vProcess5"/>
    <dgm:cxn modelId="{4B687683-28C0-426D-9518-AFC49606189E}" type="presParOf" srcId="{AB80C9F7-DFE4-446C-A544-8E01039E0466}" destId="{B1230B4E-BEE7-472A-8A10-B95F169E9E83}" srcOrd="3" destOrd="0" presId="urn:microsoft.com/office/officeart/2005/8/layout/vProcess5"/>
    <dgm:cxn modelId="{8A045A75-67F1-484F-AE6E-189A865F35A5}" type="presParOf" srcId="{AB80C9F7-DFE4-446C-A544-8E01039E0466}" destId="{ABC9FD85-C23A-465E-A3C6-4E18011878C0}" srcOrd="4" destOrd="0" presId="urn:microsoft.com/office/officeart/2005/8/layout/vProcess5"/>
    <dgm:cxn modelId="{0BEF9643-0A01-49B8-9923-5F7029318C90}" type="presParOf" srcId="{AB80C9F7-DFE4-446C-A544-8E01039E0466}" destId="{527CA95F-6020-4602-B257-04F0E4C19459}" srcOrd="5" destOrd="0" presId="urn:microsoft.com/office/officeart/2005/8/layout/vProcess5"/>
    <dgm:cxn modelId="{54E2FE73-148A-4198-A519-58613FD56193}" type="presParOf" srcId="{AB80C9F7-DFE4-446C-A544-8E01039E0466}" destId="{628BF505-308E-4E9A-84DE-DA6FCE815682}" srcOrd="6" destOrd="0" presId="urn:microsoft.com/office/officeart/2005/8/layout/vProcess5"/>
    <dgm:cxn modelId="{E08315A0-3210-4281-9508-8D738BE99BAB}" type="presParOf" srcId="{AB80C9F7-DFE4-446C-A544-8E01039E0466}" destId="{928DF377-1E44-4BCE-A343-E6D2C6EDC260}" srcOrd="7" destOrd="0" presId="urn:microsoft.com/office/officeart/2005/8/layout/vProcess5"/>
    <dgm:cxn modelId="{8C25778B-4E2A-46F1-8D11-D13213C557EB}" type="presParOf" srcId="{AB80C9F7-DFE4-446C-A544-8E01039E0466}" destId="{9DEAFE11-2E64-47EA-ABDC-4FABF7537C4F}"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EB7513-C91A-4DB6-9D0D-74D0743D3005}" type="doc">
      <dgm:prSet loTypeId="urn:microsoft.com/office/officeart/2008/layout/IncreasingCircleProcess" loCatId="list" qsTypeId="urn:microsoft.com/office/officeart/2005/8/quickstyle/simple1" qsCatId="simple" csTypeId="urn:microsoft.com/office/officeart/2005/8/colors/colorful2" csCatId="colorful" phldr="1"/>
      <dgm:spPr/>
      <dgm:t>
        <a:bodyPr/>
        <a:lstStyle/>
        <a:p>
          <a:endParaRPr lang="es-MX"/>
        </a:p>
      </dgm:t>
    </dgm:pt>
    <dgm:pt modelId="{96270DF4-3BD5-46A1-AF11-DCC9D01B45A7}">
      <dgm:prSet phldrT="[Texto]" custT="1"/>
      <dgm:spPr/>
      <dgm:t>
        <a:bodyPr/>
        <a:lstStyle/>
        <a:p>
          <a:r>
            <a:rPr lang="es-MX" sz="2400" dirty="0" smtClean="0"/>
            <a:t>1. Que se modifique la resolución</a:t>
          </a:r>
          <a:endParaRPr lang="es-MX" sz="2400" dirty="0"/>
        </a:p>
      </dgm:t>
    </dgm:pt>
    <dgm:pt modelId="{F63BA756-A591-40C7-A021-884CEF135398}" type="parTrans" cxnId="{C8D3D89E-3CC8-4664-9B7A-57A8CABBB5CC}">
      <dgm:prSet/>
      <dgm:spPr/>
      <dgm:t>
        <a:bodyPr/>
        <a:lstStyle/>
        <a:p>
          <a:endParaRPr lang="es-MX"/>
        </a:p>
      </dgm:t>
    </dgm:pt>
    <dgm:pt modelId="{BD83C45D-2470-4A1C-BE32-7070A3626FEA}" type="sibTrans" cxnId="{C8D3D89E-3CC8-4664-9B7A-57A8CABBB5CC}">
      <dgm:prSet/>
      <dgm:spPr/>
      <dgm:t>
        <a:bodyPr/>
        <a:lstStyle/>
        <a:p>
          <a:endParaRPr lang="es-MX"/>
        </a:p>
      </dgm:t>
    </dgm:pt>
    <dgm:pt modelId="{F3BFDE09-3D1E-41FB-8803-745E343985A5}">
      <dgm:prSet phldrT="[Texto]" custT="1"/>
      <dgm:spPr/>
      <dgm:t>
        <a:bodyPr/>
        <a:lstStyle/>
        <a:p>
          <a:r>
            <a:rPr lang="es-MX" sz="2400" dirty="0" smtClean="0"/>
            <a:t>2. Que se revoque la resolución</a:t>
          </a:r>
          <a:endParaRPr lang="es-MX" sz="2400" dirty="0"/>
        </a:p>
      </dgm:t>
    </dgm:pt>
    <dgm:pt modelId="{83ACBACE-85A9-4470-98CD-062EB5B610EB}" type="parTrans" cxnId="{6314AB76-B778-4FC1-9A5A-84AB0FE09E37}">
      <dgm:prSet/>
      <dgm:spPr/>
      <dgm:t>
        <a:bodyPr/>
        <a:lstStyle/>
        <a:p>
          <a:endParaRPr lang="es-MX"/>
        </a:p>
      </dgm:t>
    </dgm:pt>
    <dgm:pt modelId="{02EF2D43-2644-424C-AAC3-B770FCCF0607}" type="sibTrans" cxnId="{6314AB76-B778-4FC1-9A5A-84AB0FE09E37}">
      <dgm:prSet/>
      <dgm:spPr/>
      <dgm:t>
        <a:bodyPr/>
        <a:lstStyle/>
        <a:p>
          <a:endParaRPr lang="es-MX"/>
        </a:p>
      </dgm:t>
    </dgm:pt>
    <dgm:pt modelId="{5CF37359-D968-47E5-8623-C00D6CC068DC}">
      <dgm:prSet phldrT="[Texto]" custT="1"/>
      <dgm:spPr/>
      <dgm:t>
        <a:bodyPr/>
        <a:lstStyle/>
        <a:p>
          <a:r>
            <a:rPr lang="es-MX" sz="2400" dirty="0" smtClean="0"/>
            <a:t>3. Que se confirme la resolución</a:t>
          </a:r>
          <a:endParaRPr lang="es-MX" sz="2400" dirty="0"/>
        </a:p>
      </dgm:t>
    </dgm:pt>
    <dgm:pt modelId="{3915F96C-6436-4D8F-BEDB-FCA4DF22CC44}" type="parTrans" cxnId="{BF7C8FA5-9AF5-419B-B5D7-D379FF64F0F7}">
      <dgm:prSet/>
      <dgm:spPr/>
      <dgm:t>
        <a:bodyPr/>
        <a:lstStyle/>
        <a:p>
          <a:endParaRPr lang="es-MX"/>
        </a:p>
      </dgm:t>
    </dgm:pt>
    <dgm:pt modelId="{90AA1278-DBB3-42C3-9AB2-E2CD3C717E71}" type="sibTrans" cxnId="{BF7C8FA5-9AF5-419B-B5D7-D379FF64F0F7}">
      <dgm:prSet/>
      <dgm:spPr/>
      <dgm:t>
        <a:bodyPr/>
        <a:lstStyle/>
        <a:p>
          <a:endParaRPr lang="es-MX"/>
        </a:p>
      </dgm:t>
    </dgm:pt>
    <dgm:pt modelId="{243EF164-4BA3-4FC5-A87D-B1CF2C2D0AB8}" type="pres">
      <dgm:prSet presAssocID="{75EB7513-C91A-4DB6-9D0D-74D0743D3005}" presName="Name0" presStyleCnt="0">
        <dgm:presLayoutVars>
          <dgm:chMax val="7"/>
          <dgm:chPref val="7"/>
          <dgm:dir/>
          <dgm:animOne val="branch"/>
          <dgm:animLvl val="lvl"/>
        </dgm:presLayoutVars>
      </dgm:prSet>
      <dgm:spPr/>
      <dgm:t>
        <a:bodyPr/>
        <a:lstStyle/>
        <a:p>
          <a:endParaRPr lang="es-MX"/>
        </a:p>
      </dgm:t>
    </dgm:pt>
    <dgm:pt modelId="{92507885-092B-403A-98EA-3A69D5034AB8}" type="pres">
      <dgm:prSet presAssocID="{96270DF4-3BD5-46A1-AF11-DCC9D01B45A7}" presName="composite" presStyleCnt="0"/>
      <dgm:spPr/>
      <dgm:t>
        <a:bodyPr/>
        <a:lstStyle/>
        <a:p>
          <a:endParaRPr lang="es-MX"/>
        </a:p>
      </dgm:t>
    </dgm:pt>
    <dgm:pt modelId="{6B4E0BD4-580D-4E95-88EC-C163D198A56E}" type="pres">
      <dgm:prSet presAssocID="{96270DF4-3BD5-46A1-AF11-DCC9D01B45A7}" presName="BackAccent" presStyleLbl="bgShp" presStyleIdx="0" presStyleCnt="3"/>
      <dgm:spPr>
        <a:solidFill>
          <a:srgbClr val="FFFF00"/>
        </a:solidFill>
      </dgm:spPr>
      <dgm:t>
        <a:bodyPr/>
        <a:lstStyle/>
        <a:p>
          <a:endParaRPr lang="es-MX"/>
        </a:p>
      </dgm:t>
    </dgm:pt>
    <dgm:pt modelId="{3E3B35F7-57D3-4062-85D7-75CC0B7F2A89}" type="pres">
      <dgm:prSet presAssocID="{96270DF4-3BD5-46A1-AF11-DCC9D01B45A7}" presName="Accent" presStyleLbl="alignNode1" presStyleIdx="0" presStyleCnt="3"/>
      <dgm:spPr>
        <a:solidFill>
          <a:srgbClr val="AEF01C"/>
        </a:solidFill>
      </dgm:spPr>
      <dgm:t>
        <a:bodyPr/>
        <a:lstStyle/>
        <a:p>
          <a:endParaRPr lang="es-MX"/>
        </a:p>
      </dgm:t>
    </dgm:pt>
    <dgm:pt modelId="{4EE7A85F-3BCD-4FED-AD27-14A69C6E63EB}" type="pres">
      <dgm:prSet presAssocID="{96270DF4-3BD5-46A1-AF11-DCC9D01B45A7}" presName="Child" presStyleLbl="revTx" presStyleIdx="0" presStyleCnt="3">
        <dgm:presLayoutVars>
          <dgm:chMax val="0"/>
          <dgm:chPref val="0"/>
          <dgm:bulletEnabled val="1"/>
        </dgm:presLayoutVars>
      </dgm:prSet>
      <dgm:spPr/>
      <dgm:t>
        <a:bodyPr/>
        <a:lstStyle/>
        <a:p>
          <a:endParaRPr lang="es-MX"/>
        </a:p>
      </dgm:t>
    </dgm:pt>
    <dgm:pt modelId="{C8919F7B-49D2-4682-8F24-D50AEDCA52D7}" type="pres">
      <dgm:prSet presAssocID="{96270DF4-3BD5-46A1-AF11-DCC9D01B45A7}" presName="Parent" presStyleLbl="revTx" presStyleIdx="0" presStyleCnt="3">
        <dgm:presLayoutVars>
          <dgm:chMax val="1"/>
          <dgm:chPref val="1"/>
          <dgm:bulletEnabled val="1"/>
        </dgm:presLayoutVars>
      </dgm:prSet>
      <dgm:spPr/>
      <dgm:t>
        <a:bodyPr/>
        <a:lstStyle/>
        <a:p>
          <a:endParaRPr lang="es-MX"/>
        </a:p>
      </dgm:t>
    </dgm:pt>
    <dgm:pt modelId="{5C72D966-6850-46A4-AC35-827828F064BE}" type="pres">
      <dgm:prSet presAssocID="{BD83C45D-2470-4A1C-BE32-7070A3626FEA}" presName="sibTrans" presStyleCnt="0"/>
      <dgm:spPr/>
      <dgm:t>
        <a:bodyPr/>
        <a:lstStyle/>
        <a:p>
          <a:endParaRPr lang="es-MX"/>
        </a:p>
      </dgm:t>
    </dgm:pt>
    <dgm:pt modelId="{402270C7-B6FF-4B28-8AF3-8E03E31DC271}" type="pres">
      <dgm:prSet presAssocID="{F3BFDE09-3D1E-41FB-8803-745E343985A5}" presName="composite" presStyleCnt="0"/>
      <dgm:spPr/>
      <dgm:t>
        <a:bodyPr/>
        <a:lstStyle/>
        <a:p>
          <a:endParaRPr lang="es-MX"/>
        </a:p>
      </dgm:t>
    </dgm:pt>
    <dgm:pt modelId="{5CF61D36-7BD5-45DA-A002-46CE97878118}" type="pres">
      <dgm:prSet presAssocID="{F3BFDE09-3D1E-41FB-8803-745E343985A5}" presName="BackAccent" presStyleLbl="bgShp" presStyleIdx="1" presStyleCnt="3"/>
      <dgm:spPr>
        <a:solidFill>
          <a:srgbClr val="FF0066"/>
        </a:solidFill>
      </dgm:spPr>
      <dgm:t>
        <a:bodyPr/>
        <a:lstStyle/>
        <a:p>
          <a:endParaRPr lang="es-MX"/>
        </a:p>
      </dgm:t>
    </dgm:pt>
    <dgm:pt modelId="{A64D89FB-39A6-4C2C-AEF5-E49FCBCD0576}" type="pres">
      <dgm:prSet presAssocID="{F3BFDE09-3D1E-41FB-8803-745E343985A5}" presName="Accent" presStyleLbl="alignNode1" presStyleIdx="1" presStyleCnt="3" custLinFactX="-246210" custLinFactNeighborX="-300000" custLinFactNeighborY="2388"/>
      <dgm:spPr>
        <a:solidFill>
          <a:srgbClr val="AEF01C"/>
        </a:solidFill>
      </dgm:spPr>
      <dgm:t>
        <a:bodyPr/>
        <a:lstStyle/>
        <a:p>
          <a:endParaRPr lang="es-MX"/>
        </a:p>
      </dgm:t>
    </dgm:pt>
    <dgm:pt modelId="{BFA40A17-278A-4E9F-A88B-77FD5CA4C84C}" type="pres">
      <dgm:prSet presAssocID="{F3BFDE09-3D1E-41FB-8803-745E343985A5}" presName="Child" presStyleLbl="revTx" presStyleIdx="0" presStyleCnt="3">
        <dgm:presLayoutVars>
          <dgm:chMax val="0"/>
          <dgm:chPref val="0"/>
          <dgm:bulletEnabled val="1"/>
        </dgm:presLayoutVars>
      </dgm:prSet>
      <dgm:spPr/>
      <dgm:t>
        <a:bodyPr/>
        <a:lstStyle/>
        <a:p>
          <a:endParaRPr lang="es-MX"/>
        </a:p>
      </dgm:t>
    </dgm:pt>
    <dgm:pt modelId="{2D9FBD07-4B0E-4836-AEA5-2D45FCB8E2E2}" type="pres">
      <dgm:prSet presAssocID="{F3BFDE09-3D1E-41FB-8803-745E343985A5}" presName="Parent" presStyleLbl="revTx" presStyleIdx="1" presStyleCnt="3">
        <dgm:presLayoutVars>
          <dgm:chMax val="1"/>
          <dgm:chPref val="1"/>
          <dgm:bulletEnabled val="1"/>
        </dgm:presLayoutVars>
      </dgm:prSet>
      <dgm:spPr/>
      <dgm:t>
        <a:bodyPr/>
        <a:lstStyle/>
        <a:p>
          <a:endParaRPr lang="es-MX"/>
        </a:p>
      </dgm:t>
    </dgm:pt>
    <dgm:pt modelId="{E6CDD62B-9491-40CB-AC2D-26965A1AFD4D}" type="pres">
      <dgm:prSet presAssocID="{02EF2D43-2644-424C-AAC3-B770FCCF0607}" presName="sibTrans" presStyleCnt="0"/>
      <dgm:spPr/>
      <dgm:t>
        <a:bodyPr/>
        <a:lstStyle/>
        <a:p>
          <a:endParaRPr lang="es-MX"/>
        </a:p>
      </dgm:t>
    </dgm:pt>
    <dgm:pt modelId="{7198C5B0-AC99-4A81-A938-B0CAD39829DA}" type="pres">
      <dgm:prSet presAssocID="{5CF37359-D968-47E5-8623-C00D6CC068DC}" presName="composite" presStyleCnt="0"/>
      <dgm:spPr/>
      <dgm:t>
        <a:bodyPr/>
        <a:lstStyle/>
        <a:p>
          <a:endParaRPr lang="es-MX"/>
        </a:p>
      </dgm:t>
    </dgm:pt>
    <dgm:pt modelId="{60604523-30E7-45B3-8802-CF1DC33DD11C}" type="pres">
      <dgm:prSet presAssocID="{5CF37359-D968-47E5-8623-C00D6CC068DC}" presName="BackAccent" presStyleLbl="bgShp" presStyleIdx="2" presStyleCnt="3"/>
      <dgm:spPr/>
      <dgm:t>
        <a:bodyPr/>
        <a:lstStyle/>
        <a:p>
          <a:endParaRPr lang="es-MX"/>
        </a:p>
      </dgm:t>
    </dgm:pt>
    <dgm:pt modelId="{CAE34442-A595-4C27-A68A-8E361617EDB5}" type="pres">
      <dgm:prSet presAssocID="{5CF37359-D968-47E5-8623-C00D6CC068DC}" presName="Accent" presStyleLbl="alignNode1" presStyleIdx="2" presStyleCnt="3"/>
      <dgm:spPr>
        <a:solidFill>
          <a:srgbClr val="00B0F0"/>
        </a:solidFill>
        <a:ln>
          <a:solidFill>
            <a:srgbClr val="19A1FD"/>
          </a:solidFill>
        </a:ln>
      </dgm:spPr>
      <dgm:t>
        <a:bodyPr/>
        <a:lstStyle/>
        <a:p>
          <a:endParaRPr lang="es-MX"/>
        </a:p>
      </dgm:t>
    </dgm:pt>
    <dgm:pt modelId="{7101B850-098F-4D05-AFC4-115A4B13059E}" type="pres">
      <dgm:prSet presAssocID="{5CF37359-D968-47E5-8623-C00D6CC068DC}" presName="Child" presStyleLbl="revTx" presStyleIdx="1" presStyleCnt="3">
        <dgm:presLayoutVars>
          <dgm:chMax val="0"/>
          <dgm:chPref val="0"/>
          <dgm:bulletEnabled val="1"/>
        </dgm:presLayoutVars>
      </dgm:prSet>
      <dgm:spPr/>
      <dgm:t>
        <a:bodyPr/>
        <a:lstStyle/>
        <a:p>
          <a:endParaRPr lang="es-MX"/>
        </a:p>
      </dgm:t>
    </dgm:pt>
    <dgm:pt modelId="{44CC6E7F-975B-4FEA-86C1-2F9D9E53595F}" type="pres">
      <dgm:prSet presAssocID="{5CF37359-D968-47E5-8623-C00D6CC068DC}" presName="Parent" presStyleLbl="revTx" presStyleIdx="2" presStyleCnt="3">
        <dgm:presLayoutVars>
          <dgm:chMax val="1"/>
          <dgm:chPref val="1"/>
          <dgm:bulletEnabled val="1"/>
        </dgm:presLayoutVars>
      </dgm:prSet>
      <dgm:spPr/>
      <dgm:t>
        <a:bodyPr/>
        <a:lstStyle/>
        <a:p>
          <a:endParaRPr lang="es-MX"/>
        </a:p>
      </dgm:t>
    </dgm:pt>
  </dgm:ptLst>
  <dgm:cxnLst>
    <dgm:cxn modelId="{C8D3D89E-3CC8-4664-9B7A-57A8CABBB5CC}" srcId="{75EB7513-C91A-4DB6-9D0D-74D0743D3005}" destId="{96270DF4-3BD5-46A1-AF11-DCC9D01B45A7}" srcOrd="0" destOrd="0" parTransId="{F63BA756-A591-40C7-A021-884CEF135398}" sibTransId="{BD83C45D-2470-4A1C-BE32-7070A3626FEA}"/>
    <dgm:cxn modelId="{B7AD2E32-06A2-44F4-85B4-4479C9E0B1F8}" type="presOf" srcId="{75EB7513-C91A-4DB6-9D0D-74D0743D3005}" destId="{243EF164-4BA3-4FC5-A87D-B1CF2C2D0AB8}" srcOrd="0" destOrd="0" presId="urn:microsoft.com/office/officeart/2008/layout/IncreasingCircleProcess"/>
    <dgm:cxn modelId="{BF7C8FA5-9AF5-419B-B5D7-D379FF64F0F7}" srcId="{75EB7513-C91A-4DB6-9D0D-74D0743D3005}" destId="{5CF37359-D968-47E5-8623-C00D6CC068DC}" srcOrd="2" destOrd="0" parTransId="{3915F96C-6436-4D8F-BEDB-FCA4DF22CC44}" sibTransId="{90AA1278-DBB3-42C3-9AB2-E2CD3C717E71}"/>
    <dgm:cxn modelId="{6314AB76-B778-4FC1-9A5A-84AB0FE09E37}" srcId="{75EB7513-C91A-4DB6-9D0D-74D0743D3005}" destId="{F3BFDE09-3D1E-41FB-8803-745E343985A5}" srcOrd="1" destOrd="0" parTransId="{83ACBACE-85A9-4470-98CD-062EB5B610EB}" sibTransId="{02EF2D43-2644-424C-AAC3-B770FCCF0607}"/>
    <dgm:cxn modelId="{2655D289-8D64-4191-8891-2866C684F9B2}" type="presOf" srcId="{F3BFDE09-3D1E-41FB-8803-745E343985A5}" destId="{2D9FBD07-4B0E-4836-AEA5-2D45FCB8E2E2}" srcOrd="0" destOrd="0" presId="urn:microsoft.com/office/officeart/2008/layout/IncreasingCircleProcess"/>
    <dgm:cxn modelId="{3E9071A1-5D84-4AD2-9F22-5F0CBD1B16CC}" type="presOf" srcId="{5CF37359-D968-47E5-8623-C00D6CC068DC}" destId="{44CC6E7F-975B-4FEA-86C1-2F9D9E53595F}" srcOrd="0" destOrd="0" presId="urn:microsoft.com/office/officeart/2008/layout/IncreasingCircleProcess"/>
    <dgm:cxn modelId="{3B2C0683-D257-430E-BB6F-9996FCD4AFF7}" type="presOf" srcId="{96270DF4-3BD5-46A1-AF11-DCC9D01B45A7}" destId="{C8919F7B-49D2-4682-8F24-D50AEDCA52D7}" srcOrd="0" destOrd="0" presId="urn:microsoft.com/office/officeart/2008/layout/IncreasingCircleProcess"/>
    <dgm:cxn modelId="{39FE4230-2C6C-44B2-BE3F-8228D2EE70A4}" type="presParOf" srcId="{243EF164-4BA3-4FC5-A87D-B1CF2C2D0AB8}" destId="{92507885-092B-403A-98EA-3A69D5034AB8}" srcOrd="0" destOrd="0" presId="urn:microsoft.com/office/officeart/2008/layout/IncreasingCircleProcess"/>
    <dgm:cxn modelId="{ADF66962-D751-438D-8517-C2D012F5165C}" type="presParOf" srcId="{92507885-092B-403A-98EA-3A69D5034AB8}" destId="{6B4E0BD4-580D-4E95-88EC-C163D198A56E}" srcOrd="0" destOrd="0" presId="urn:microsoft.com/office/officeart/2008/layout/IncreasingCircleProcess"/>
    <dgm:cxn modelId="{B9AA93CA-5E01-410A-9F9A-889C2461669A}" type="presParOf" srcId="{92507885-092B-403A-98EA-3A69D5034AB8}" destId="{3E3B35F7-57D3-4062-85D7-75CC0B7F2A89}" srcOrd="1" destOrd="0" presId="urn:microsoft.com/office/officeart/2008/layout/IncreasingCircleProcess"/>
    <dgm:cxn modelId="{816AC130-95D6-4936-82BF-7DB39164C81F}" type="presParOf" srcId="{92507885-092B-403A-98EA-3A69D5034AB8}" destId="{4EE7A85F-3BCD-4FED-AD27-14A69C6E63EB}" srcOrd="2" destOrd="0" presId="urn:microsoft.com/office/officeart/2008/layout/IncreasingCircleProcess"/>
    <dgm:cxn modelId="{BDE91AC8-C956-4582-BB1A-44858D702855}" type="presParOf" srcId="{92507885-092B-403A-98EA-3A69D5034AB8}" destId="{C8919F7B-49D2-4682-8F24-D50AEDCA52D7}" srcOrd="3" destOrd="0" presId="urn:microsoft.com/office/officeart/2008/layout/IncreasingCircleProcess"/>
    <dgm:cxn modelId="{FDE55E92-3FD0-486A-99CF-6A8CB1A9798A}" type="presParOf" srcId="{243EF164-4BA3-4FC5-A87D-B1CF2C2D0AB8}" destId="{5C72D966-6850-46A4-AC35-827828F064BE}" srcOrd="1" destOrd="0" presId="urn:microsoft.com/office/officeart/2008/layout/IncreasingCircleProcess"/>
    <dgm:cxn modelId="{DD899DB1-95A3-457F-A5FC-602788570977}" type="presParOf" srcId="{243EF164-4BA3-4FC5-A87D-B1CF2C2D0AB8}" destId="{402270C7-B6FF-4B28-8AF3-8E03E31DC271}" srcOrd="2" destOrd="0" presId="urn:microsoft.com/office/officeart/2008/layout/IncreasingCircleProcess"/>
    <dgm:cxn modelId="{8C32E284-605F-42EC-8217-F046A6FC3444}" type="presParOf" srcId="{402270C7-B6FF-4B28-8AF3-8E03E31DC271}" destId="{5CF61D36-7BD5-45DA-A002-46CE97878118}" srcOrd="0" destOrd="0" presId="urn:microsoft.com/office/officeart/2008/layout/IncreasingCircleProcess"/>
    <dgm:cxn modelId="{F941B919-2B22-412D-AEA9-E0E5F0B37232}" type="presParOf" srcId="{402270C7-B6FF-4B28-8AF3-8E03E31DC271}" destId="{A64D89FB-39A6-4C2C-AEF5-E49FCBCD0576}" srcOrd="1" destOrd="0" presId="urn:microsoft.com/office/officeart/2008/layout/IncreasingCircleProcess"/>
    <dgm:cxn modelId="{EF2337AD-D02B-4A2B-BEB1-E29F2AC00819}" type="presParOf" srcId="{402270C7-B6FF-4B28-8AF3-8E03E31DC271}" destId="{BFA40A17-278A-4E9F-A88B-77FD5CA4C84C}" srcOrd="2" destOrd="0" presId="urn:microsoft.com/office/officeart/2008/layout/IncreasingCircleProcess"/>
    <dgm:cxn modelId="{EA9E9904-4FC0-40CD-B0BB-AC2685880AE0}" type="presParOf" srcId="{402270C7-B6FF-4B28-8AF3-8E03E31DC271}" destId="{2D9FBD07-4B0E-4836-AEA5-2D45FCB8E2E2}" srcOrd="3" destOrd="0" presId="urn:microsoft.com/office/officeart/2008/layout/IncreasingCircleProcess"/>
    <dgm:cxn modelId="{02BEF8CD-B01C-4568-848C-A0F160F402F8}" type="presParOf" srcId="{243EF164-4BA3-4FC5-A87D-B1CF2C2D0AB8}" destId="{E6CDD62B-9491-40CB-AC2D-26965A1AFD4D}" srcOrd="3" destOrd="0" presId="urn:microsoft.com/office/officeart/2008/layout/IncreasingCircleProcess"/>
    <dgm:cxn modelId="{6405172F-BCDB-4AC7-B74B-8B0B463A9780}" type="presParOf" srcId="{243EF164-4BA3-4FC5-A87D-B1CF2C2D0AB8}" destId="{7198C5B0-AC99-4A81-A938-B0CAD39829DA}" srcOrd="4" destOrd="0" presId="urn:microsoft.com/office/officeart/2008/layout/IncreasingCircleProcess"/>
    <dgm:cxn modelId="{0CEBB394-F2A5-40D9-BC99-A9A3FEAE277C}" type="presParOf" srcId="{7198C5B0-AC99-4A81-A938-B0CAD39829DA}" destId="{60604523-30E7-45B3-8802-CF1DC33DD11C}" srcOrd="0" destOrd="0" presId="urn:microsoft.com/office/officeart/2008/layout/IncreasingCircleProcess"/>
    <dgm:cxn modelId="{E7FC8F62-DD7B-4CF3-83DD-74FCE2F2932A}" type="presParOf" srcId="{7198C5B0-AC99-4A81-A938-B0CAD39829DA}" destId="{CAE34442-A595-4C27-A68A-8E361617EDB5}" srcOrd="1" destOrd="0" presId="urn:microsoft.com/office/officeart/2008/layout/IncreasingCircleProcess"/>
    <dgm:cxn modelId="{74F6E42C-DA0F-4F66-B867-CB4267EC8A62}" type="presParOf" srcId="{7198C5B0-AC99-4A81-A938-B0CAD39829DA}" destId="{7101B850-098F-4D05-AFC4-115A4B13059E}" srcOrd="2" destOrd="0" presId="urn:microsoft.com/office/officeart/2008/layout/IncreasingCircleProcess"/>
    <dgm:cxn modelId="{DBD19C0F-8BC6-4ABF-A602-95D1575897CF}" type="presParOf" srcId="{7198C5B0-AC99-4A81-A938-B0CAD39829DA}" destId="{44CC6E7F-975B-4FEA-86C1-2F9D9E53595F}" srcOrd="3" destOrd="0" presId="urn:microsoft.com/office/officeart/2008/layout/Increasing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DD60F5-FEFC-422E-B563-E433F502C536}" type="doc">
      <dgm:prSet loTypeId="urn:microsoft.com/office/officeart/2008/layout/RadialCluster" loCatId="cycle" qsTypeId="urn:microsoft.com/office/officeart/2005/8/quickstyle/3d1" qsCatId="3D" csTypeId="urn:microsoft.com/office/officeart/2005/8/colors/colorful1#4" csCatId="colorful" phldr="1"/>
      <dgm:spPr/>
      <dgm:t>
        <a:bodyPr/>
        <a:lstStyle/>
        <a:p>
          <a:endParaRPr lang="es-MX"/>
        </a:p>
      </dgm:t>
    </dgm:pt>
    <dgm:pt modelId="{B13A2853-41A4-434C-B1A5-2C24325DC584}">
      <dgm:prSet phldrT="[Texto]" custT="1"/>
      <dgm:spPr/>
      <dgm:t>
        <a:bodyPr/>
        <a:lstStyle/>
        <a:p>
          <a:r>
            <a:rPr lang="es-MX" sz="1800" dirty="0" smtClean="0">
              <a:latin typeface="Arial" pitchFamily="34" charset="0"/>
              <a:cs typeface="Arial" pitchFamily="34" charset="0"/>
            </a:rPr>
            <a:t>FALSOS MEDIOS DE IMPUGNACIÓN</a:t>
          </a:r>
          <a:endParaRPr lang="es-MX" sz="1800" dirty="0">
            <a:latin typeface="Arial" pitchFamily="34" charset="0"/>
            <a:cs typeface="Arial" pitchFamily="34" charset="0"/>
          </a:endParaRPr>
        </a:p>
      </dgm:t>
    </dgm:pt>
    <dgm:pt modelId="{7786646D-B150-4991-B8E0-81BD2CA92BA9}" type="parTrans" cxnId="{05FE9248-BD4E-4EB4-9FB4-C947046DF33D}">
      <dgm:prSet/>
      <dgm:spPr/>
      <dgm:t>
        <a:bodyPr/>
        <a:lstStyle/>
        <a:p>
          <a:endParaRPr lang="es-MX"/>
        </a:p>
      </dgm:t>
    </dgm:pt>
    <dgm:pt modelId="{4C49431C-3C91-422B-8774-0A37AC590A83}" type="sibTrans" cxnId="{05FE9248-BD4E-4EB4-9FB4-C947046DF33D}">
      <dgm:prSet/>
      <dgm:spPr/>
      <dgm:t>
        <a:bodyPr/>
        <a:lstStyle/>
        <a:p>
          <a:endParaRPr lang="es-MX"/>
        </a:p>
      </dgm:t>
    </dgm:pt>
    <dgm:pt modelId="{438FADAD-D781-43E7-94AA-D06B8CBB373D}">
      <dgm:prSet phldrT="[Texto]"/>
      <dgm:spPr/>
      <dgm:t>
        <a:bodyPr/>
        <a:lstStyle/>
        <a:p>
          <a:r>
            <a:rPr lang="es-MX" dirty="0" smtClean="0"/>
            <a:t>1.-El recurso de responsabilidad civil Arts. 716 y 725 C. P. C. </a:t>
          </a:r>
          <a:r>
            <a:rPr lang="es-MX" dirty="0" err="1" smtClean="0"/>
            <a:t>Hgo</a:t>
          </a:r>
          <a:r>
            <a:rPr lang="es-MX" dirty="0" smtClean="0"/>
            <a:t>.</a:t>
          </a:r>
          <a:endParaRPr lang="es-MX" dirty="0"/>
        </a:p>
      </dgm:t>
    </dgm:pt>
    <dgm:pt modelId="{54DC1804-24D8-4D5B-B833-BC9872918E7A}" type="parTrans" cxnId="{4A90CAB3-A3BD-432F-8BE7-F6E8DAC72C1F}">
      <dgm:prSet/>
      <dgm:spPr/>
      <dgm:t>
        <a:bodyPr/>
        <a:lstStyle/>
        <a:p>
          <a:endParaRPr lang="es-MX"/>
        </a:p>
      </dgm:t>
    </dgm:pt>
    <dgm:pt modelId="{24544F0B-D2DE-4705-BC7F-A17EE3143491}" type="sibTrans" cxnId="{4A90CAB3-A3BD-432F-8BE7-F6E8DAC72C1F}">
      <dgm:prSet/>
      <dgm:spPr/>
      <dgm:t>
        <a:bodyPr/>
        <a:lstStyle/>
        <a:p>
          <a:endParaRPr lang="es-MX"/>
        </a:p>
      </dgm:t>
    </dgm:pt>
    <dgm:pt modelId="{61948013-D151-494D-BF65-A275FD6FB94C}">
      <dgm:prSet phldrT="[Texto]"/>
      <dgm:spPr/>
      <dgm:t>
        <a:bodyPr/>
        <a:lstStyle/>
        <a:p>
          <a:r>
            <a:rPr lang="es-MX" dirty="0" smtClean="0"/>
            <a:t>2.-El recurso de revisión de oficio (no vigente)</a:t>
          </a:r>
          <a:endParaRPr lang="es-MX" dirty="0"/>
        </a:p>
      </dgm:t>
    </dgm:pt>
    <dgm:pt modelId="{345A1E76-7663-4BFC-B1AC-28D45EF9616D}" type="parTrans" cxnId="{38CB7514-7A64-4EF9-B969-C67E01C2B074}">
      <dgm:prSet/>
      <dgm:spPr/>
      <dgm:t>
        <a:bodyPr/>
        <a:lstStyle/>
        <a:p>
          <a:endParaRPr lang="es-MX"/>
        </a:p>
      </dgm:t>
    </dgm:pt>
    <dgm:pt modelId="{B18BB61B-8D7F-4C0F-AC37-2C4CA121294D}" type="sibTrans" cxnId="{38CB7514-7A64-4EF9-B969-C67E01C2B074}">
      <dgm:prSet/>
      <dgm:spPr/>
      <dgm:t>
        <a:bodyPr/>
        <a:lstStyle/>
        <a:p>
          <a:endParaRPr lang="es-MX"/>
        </a:p>
      </dgm:t>
    </dgm:pt>
    <dgm:pt modelId="{FAAA1A01-2A16-4706-B5A8-9DCE024F057D}">
      <dgm:prSet phldrT="[Texto]"/>
      <dgm:spPr/>
      <dgm:t>
        <a:bodyPr/>
        <a:lstStyle/>
        <a:p>
          <a:r>
            <a:rPr lang="es-MX" dirty="0" smtClean="0"/>
            <a:t>3.-El recurso de aclaración de sentencia</a:t>
          </a:r>
        </a:p>
        <a:p>
          <a:r>
            <a:rPr lang="es-MX" dirty="0" smtClean="0"/>
            <a:t>Art. 83 C. P. C. </a:t>
          </a:r>
          <a:r>
            <a:rPr lang="es-MX" dirty="0" err="1" smtClean="0"/>
            <a:t>Hgo</a:t>
          </a:r>
          <a:r>
            <a:rPr lang="es-MX" dirty="0" smtClean="0"/>
            <a:t>.</a:t>
          </a:r>
          <a:endParaRPr lang="es-MX" dirty="0"/>
        </a:p>
      </dgm:t>
    </dgm:pt>
    <dgm:pt modelId="{94CA5444-C3FD-490F-A4F4-EC4DECF97785}" type="parTrans" cxnId="{0F348346-6BC2-41ED-AE66-82FEF1C61C78}">
      <dgm:prSet/>
      <dgm:spPr/>
      <dgm:t>
        <a:bodyPr/>
        <a:lstStyle/>
        <a:p>
          <a:endParaRPr lang="es-MX"/>
        </a:p>
      </dgm:t>
    </dgm:pt>
    <dgm:pt modelId="{CC331ED5-EAE8-4512-8A52-ADBE98DA797C}" type="sibTrans" cxnId="{0F348346-6BC2-41ED-AE66-82FEF1C61C78}">
      <dgm:prSet/>
      <dgm:spPr/>
      <dgm:t>
        <a:bodyPr/>
        <a:lstStyle/>
        <a:p>
          <a:endParaRPr lang="es-MX"/>
        </a:p>
      </dgm:t>
    </dgm:pt>
    <dgm:pt modelId="{71CB2D5B-3065-4399-BDA9-1E8D9F03BB6C}" type="pres">
      <dgm:prSet presAssocID="{AEDD60F5-FEFC-422E-B563-E433F502C536}" presName="Name0" presStyleCnt="0">
        <dgm:presLayoutVars>
          <dgm:chMax val="1"/>
          <dgm:chPref val="1"/>
          <dgm:dir/>
          <dgm:animOne val="branch"/>
          <dgm:animLvl val="lvl"/>
        </dgm:presLayoutVars>
      </dgm:prSet>
      <dgm:spPr/>
      <dgm:t>
        <a:bodyPr/>
        <a:lstStyle/>
        <a:p>
          <a:endParaRPr lang="es-MX"/>
        </a:p>
      </dgm:t>
    </dgm:pt>
    <dgm:pt modelId="{350D3841-5121-41C6-9851-8ACBDD4AE63A}" type="pres">
      <dgm:prSet presAssocID="{B13A2853-41A4-434C-B1A5-2C24325DC584}" presName="singleCycle" presStyleCnt="0"/>
      <dgm:spPr/>
      <dgm:t>
        <a:bodyPr/>
        <a:lstStyle/>
        <a:p>
          <a:endParaRPr lang="es-MX"/>
        </a:p>
      </dgm:t>
    </dgm:pt>
    <dgm:pt modelId="{A4B89F3C-658F-42DC-82B6-708563BB5BEC}" type="pres">
      <dgm:prSet presAssocID="{B13A2853-41A4-434C-B1A5-2C24325DC584}" presName="singleCenter" presStyleLbl="node1" presStyleIdx="0" presStyleCnt="4" custScaleX="135266" custLinFactNeighborY="-4875">
        <dgm:presLayoutVars>
          <dgm:chMax val="7"/>
          <dgm:chPref val="7"/>
        </dgm:presLayoutVars>
      </dgm:prSet>
      <dgm:spPr/>
      <dgm:t>
        <a:bodyPr/>
        <a:lstStyle/>
        <a:p>
          <a:endParaRPr lang="es-MX"/>
        </a:p>
      </dgm:t>
    </dgm:pt>
    <dgm:pt modelId="{03B554A3-FBAE-4E94-83D6-321C2525A400}" type="pres">
      <dgm:prSet presAssocID="{54DC1804-24D8-4D5B-B833-BC9872918E7A}" presName="Name56" presStyleLbl="parChTrans1D2" presStyleIdx="0" presStyleCnt="3"/>
      <dgm:spPr/>
      <dgm:t>
        <a:bodyPr/>
        <a:lstStyle/>
        <a:p>
          <a:endParaRPr lang="es-MX"/>
        </a:p>
      </dgm:t>
    </dgm:pt>
    <dgm:pt modelId="{EB3EA2AE-E9CB-40C0-BA5B-BAB749EB63A5}" type="pres">
      <dgm:prSet presAssocID="{438FADAD-D781-43E7-94AA-D06B8CBB373D}" presName="text0" presStyleLbl="node1" presStyleIdx="1" presStyleCnt="4" custScaleX="273992" custRadScaleRad="89663">
        <dgm:presLayoutVars>
          <dgm:bulletEnabled val="1"/>
        </dgm:presLayoutVars>
      </dgm:prSet>
      <dgm:spPr/>
      <dgm:t>
        <a:bodyPr/>
        <a:lstStyle/>
        <a:p>
          <a:endParaRPr lang="es-MX"/>
        </a:p>
      </dgm:t>
    </dgm:pt>
    <dgm:pt modelId="{D0FB18FF-471C-41AB-B7F1-0F74E99A60DB}" type="pres">
      <dgm:prSet presAssocID="{345A1E76-7663-4BFC-B1AC-28D45EF9616D}" presName="Name56" presStyleLbl="parChTrans1D2" presStyleIdx="1" presStyleCnt="3"/>
      <dgm:spPr/>
      <dgm:t>
        <a:bodyPr/>
        <a:lstStyle/>
        <a:p>
          <a:endParaRPr lang="es-MX"/>
        </a:p>
      </dgm:t>
    </dgm:pt>
    <dgm:pt modelId="{342BEB94-F66F-4DCA-A979-AA3ACFCE96D0}" type="pres">
      <dgm:prSet presAssocID="{61948013-D151-494D-BF65-A275FD6FB94C}" presName="text0" presStyleLbl="node1" presStyleIdx="2" presStyleCnt="4" custScaleX="273992" custRadScaleRad="108171" custRadScaleInc="11353">
        <dgm:presLayoutVars>
          <dgm:bulletEnabled val="1"/>
        </dgm:presLayoutVars>
      </dgm:prSet>
      <dgm:spPr/>
      <dgm:t>
        <a:bodyPr/>
        <a:lstStyle/>
        <a:p>
          <a:endParaRPr lang="es-MX"/>
        </a:p>
      </dgm:t>
    </dgm:pt>
    <dgm:pt modelId="{31721CDB-A757-4B53-B60D-2F7434159165}" type="pres">
      <dgm:prSet presAssocID="{94CA5444-C3FD-490F-A4F4-EC4DECF97785}" presName="Name56" presStyleLbl="parChTrans1D2" presStyleIdx="2" presStyleCnt="3"/>
      <dgm:spPr/>
      <dgm:t>
        <a:bodyPr/>
        <a:lstStyle/>
        <a:p>
          <a:endParaRPr lang="es-MX"/>
        </a:p>
      </dgm:t>
    </dgm:pt>
    <dgm:pt modelId="{2DCF3E61-7FC1-4585-A2A0-9DF4C39E25E6}" type="pres">
      <dgm:prSet presAssocID="{FAAA1A01-2A16-4706-B5A8-9DCE024F057D}" presName="text0" presStyleLbl="node1" presStyleIdx="3" presStyleCnt="4" custScaleX="273992" custRadScaleRad="108171" custRadScaleInc="-11353">
        <dgm:presLayoutVars>
          <dgm:bulletEnabled val="1"/>
        </dgm:presLayoutVars>
      </dgm:prSet>
      <dgm:spPr/>
      <dgm:t>
        <a:bodyPr/>
        <a:lstStyle/>
        <a:p>
          <a:endParaRPr lang="es-MX"/>
        </a:p>
      </dgm:t>
    </dgm:pt>
  </dgm:ptLst>
  <dgm:cxnLst>
    <dgm:cxn modelId="{F8899644-F902-4641-87C5-B92E82959F48}" type="presOf" srcId="{94CA5444-C3FD-490F-A4F4-EC4DECF97785}" destId="{31721CDB-A757-4B53-B60D-2F7434159165}" srcOrd="0" destOrd="0" presId="urn:microsoft.com/office/officeart/2008/layout/RadialCluster"/>
    <dgm:cxn modelId="{E4B66615-5541-41C1-9DD3-F3B85CA3F961}" type="presOf" srcId="{B13A2853-41A4-434C-B1A5-2C24325DC584}" destId="{A4B89F3C-658F-42DC-82B6-708563BB5BEC}" srcOrd="0" destOrd="0" presId="urn:microsoft.com/office/officeart/2008/layout/RadialCluster"/>
    <dgm:cxn modelId="{9B86E7EC-BBF1-4875-9E95-BD0D53E8D7C8}" type="presOf" srcId="{438FADAD-D781-43E7-94AA-D06B8CBB373D}" destId="{EB3EA2AE-E9CB-40C0-BA5B-BAB749EB63A5}" srcOrd="0" destOrd="0" presId="urn:microsoft.com/office/officeart/2008/layout/RadialCluster"/>
    <dgm:cxn modelId="{4A90CAB3-A3BD-432F-8BE7-F6E8DAC72C1F}" srcId="{B13A2853-41A4-434C-B1A5-2C24325DC584}" destId="{438FADAD-D781-43E7-94AA-D06B8CBB373D}" srcOrd="0" destOrd="0" parTransId="{54DC1804-24D8-4D5B-B833-BC9872918E7A}" sibTransId="{24544F0B-D2DE-4705-BC7F-A17EE3143491}"/>
    <dgm:cxn modelId="{EF3E2628-24BF-499F-847F-66BCBE326BDF}" type="presOf" srcId="{FAAA1A01-2A16-4706-B5A8-9DCE024F057D}" destId="{2DCF3E61-7FC1-4585-A2A0-9DF4C39E25E6}" srcOrd="0" destOrd="0" presId="urn:microsoft.com/office/officeart/2008/layout/RadialCluster"/>
    <dgm:cxn modelId="{38CB7514-7A64-4EF9-B969-C67E01C2B074}" srcId="{B13A2853-41A4-434C-B1A5-2C24325DC584}" destId="{61948013-D151-494D-BF65-A275FD6FB94C}" srcOrd="1" destOrd="0" parTransId="{345A1E76-7663-4BFC-B1AC-28D45EF9616D}" sibTransId="{B18BB61B-8D7F-4C0F-AC37-2C4CA121294D}"/>
    <dgm:cxn modelId="{0F348346-6BC2-41ED-AE66-82FEF1C61C78}" srcId="{B13A2853-41A4-434C-B1A5-2C24325DC584}" destId="{FAAA1A01-2A16-4706-B5A8-9DCE024F057D}" srcOrd="2" destOrd="0" parTransId="{94CA5444-C3FD-490F-A4F4-EC4DECF97785}" sibTransId="{CC331ED5-EAE8-4512-8A52-ADBE98DA797C}"/>
    <dgm:cxn modelId="{05FE9248-BD4E-4EB4-9FB4-C947046DF33D}" srcId="{AEDD60F5-FEFC-422E-B563-E433F502C536}" destId="{B13A2853-41A4-434C-B1A5-2C24325DC584}" srcOrd="0" destOrd="0" parTransId="{7786646D-B150-4991-B8E0-81BD2CA92BA9}" sibTransId="{4C49431C-3C91-422B-8774-0A37AC590A83}"/>
    <dgm:cxn modelId="{3904E3E7-EAC8-43BD-A88C-E95A26E8E2E6}" type="presOf" srcId="{61948013-D151-494D-BF65-A275FD6FB94C}" destId="{342BEB94-F66F-4DCA-A979-AA3ACFCE96D0}" srcOrd="0" destOrd="0" presId="urn:microsoft.com/office/officeart/2008/layout/RadialCluster"/>
    <dgm:cxn modelId="{83744716-916A-4DBC-ABDE-190C292B85E9}" type="presOf" srcId="{345A1E76-7663-4BFC-B1AC-28D45EF9616D}" destId="{D0FB18FF-471C-41AB-B7F1-0F74E99A60DB}" srcOrd="0" destOrd="0" presId="urn:microsoft.com/office/officeart/2008/layout/RadialCluster"/>
    <dgm:cxn modelId="{1B7D26A6-B068-4F7F-B787-527E4E55668C}" type="presOf" srcId="{AEDD60F5-FEFC-422E-B563-E433F502C536}" destId="{71CB2D5B-3065-4399-BDA9-1E8D9F03BB6C}" srcOrd="0" destOrd="0" presId="urn:microsoft.com/office/officeart/2008/layout/RadialCluster"/>
    <dgm:cxn modelId="{9EECAEBE-F2CE-437C-98C6-A7EBF1912788}" type="presOf" srcId="{54DC1804-24D8-4D5B-B833-BC9872918E7A}" destId="{03B554A3-FBAE-4E94-83D6-321C2525A400}" srcOrd="0" destOrd="0" presId="urn:microsoft.com/office/officeart/2008/layout/RadialCluster"/>
    <dgm:cxn modelId="{F7E5F299-D4A1-4F3D-AD22-3FD838A10AD2}" type="presParOf" srcId="{71CB2D5B-3065-4399-BDA9-1E8D9F03BB6C}" destId="{350D3841-5121-41C6-9851-8ACBDD4AE63A}" srcOrd="0" destOrd="0" presId="urn:microsoft.com/office/officeart/2008/layout/RadialCluster"/>
    <dgm:cxn modelId="{C8BDBA6B-342F-43DE-BB62-1C48B4DA382D}" type="presParOf" srcId="{350D3841-5121-41C6-9851-8ACBDD4AE63A}" destId="{A4B89F3C-658F-42DC-82B6-708563BB5BEC}" srcOrd="0" destOrd="0" presId="urn:microsoft.com/office/officeart/2008/layout/RadialCluster"/>
    <dgm:cxn modelId="{9DCE5700-1834-4C97-BB9B-FD27E55BEE0F}" type="presParOf" srcId="{350D3841-5121-41C6-9851-8ACBDD4AE63A}" destId="{03B554A3-FBAE-4E94-83D6-321C2525A400}" srcOrd="1" destOrd="0" presId="urn:microsoft.com/office/officeart/2008/layout/RadialCluster"/>
    <dgm:cxn modelId="{A368561B-EAD0-4EDE-9621-76834D11CCD9}" type="presParOf" srcId="{350D3841-5121-41C6-9851-8ACBDD4AE63A}" destId="{EB3EA2AE-E9CB-40C0-BA5B-BAB749EB63A5}" srcOrd="2" destOrd="0" presId="urn:microsoft.com/office/officeart/2008/layout/RadialCluster"/>
    <dgm:cxn modelId="{1A927735-CAF4-416B-80AC-613B2B4B6923}" type="presParOf" srcId="{350D3841-5121-41C6-9851-8ACBDD4AE63A}" destId="{D0FB18FF-471C-41AB-B7F1-0F74E99A60DB}" srcOrd="3" destOrd="0" presId="urn:microsoft.com/office/officeart/2008/layout/RadialCluster"/>
    <dgm:cxn modelId="{CC6D83B8-D4B8-471F-9BB6-1661748872D8}" type="presParOf" srcId="{350D3841-5121-41C6-9851-8ACBDD4AE63A}" destId="{342BEB94-F66F-4DCA-A979-AA3ACFCE96D0}" srcOrd="4" destOrd="0" presId="urn:microsoft.com/office/officeart/2008/layout/RadialCluster"/>
    <dgm:cxn modelId="{B867D859-8408-4BEC-B11B-9A4898937CC9}" type="presParOf" srcId="{350D3841-5121-41C6-9851-8ACBDD4AE63A}" destId="{31721CDB-A757-4B53-B60D-2F7434159165}" srcOrd="5" destOrd="0" presId="urn:microsoft.com/office/officeart/2008/layout/RadialCluster"/>
    <dgm:cxn modelId="{FDC1081A-E272-41D4-A29F-742EDF175ABB}" type="presParOf" srcId="{350D3841-5121-41C6-9851-8ACBDD4AE63A}" destId="{2DCF3E61-7FC1-4585-A2A0-9DF4C39E25E6}"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0FA5E5-6DB8-4CFB-AC19-F3ED43F94EC6}" type="datetimeFigureOut">
              <a:rPr lang="es-MX" smtClean="0"/>
              <a:t>22/08/2016</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87A1EC-F3FE-4683-B1ED-30AB9DFB9E57}" type="slidenum">
              <a:rPr lang="es-MX" smtClean="0"/>
              <a:t>‹Nº›</a:t>
            </a:fld>
            <a:endParaRPr lang="es-MX"/>
          </a:p>
        </p:txBody>
      </p:sp>
    </p:spTree>
    <p:extLst>
      <p:ext uri="{BB962C8B-B14F-4D97-AF65-F5344CB8AC3E}">
        <p14:creationId xmlns:p14="http://schemas.microsoft.com/office/powerpoint/2010/main" val="2260557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0.gif"/><Relationship Id="rId3" Type="http://schemas.openxmlformats.org/officeDocument/2006/relationships/diagramLayout" Target="../diagrams/layout3.xml"/><Relationship Id="rId7" Type="http://schemas.openxmlformats.org/officeDocument/2006/relationships/image" Target="../media/image8.gif"/><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Layout" Target="../diagrams/layout1.xml"/><Relationship Id="rId7" Type="http://schemas.openxmlformats.org/officeDocument/2006/relationships/image" Target="../media/image3.gif"/><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diagramLayout" Target="../diagrams/layout2.xml"/><Relationship Id="rId7" Type="http://schemas.openxmlformats.org/officeDocument/2006/relationships/image" Target="../media/image6.gif"/><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10" Type="http://schemas.openxmlformats.org/officeDocument/2006/relationships/image" Target="../media/image9.gif"/><Relationship Id="rId4" Type="http://schemas.openxmlformats.org/officeDocument/2006/relationships/diagramQuickStyle" Target="../diagrams/quickStyle2.xml"/><Relationship Id="rId9" Type="http://schemas.openxmlformats.org/officeDocument/2006/relationships/image" Target="../media/image8.gi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latin typeface="Arial" pitchFamily="34" charset="0"/>
                <a:cs typeface="Arial" pitchFamily="34" charset="0"/>
              </a:rPr>
              <a:t>UNIVERSIDAD AUTÓNOMA DEL ESTADO DE HIDALGO</a:t>
            </a:r>
          </a:p>
          <a:p>
            <a:pPr algn="ctr"/>
            <a:r>
              <a:rPr lang="es-MX" sz="2300" dirty="0" smtClean="0">
                <a:latin typeface="Arial" pitchFamily="34" charset="0"/>
                <a:cs typeface="Arial" pitchFamily="34" charset="0"/>
              </a:rPr>
              <a:t>ESCUELA SUPERIOR DE ZIMAPÁN</a:t>
            </a:r>
            <a:endParaRPr lang="es-MX" sz="2300" dirty="0">
              <a:latin typeface="Arial" pitchFamily="34" charset="0"/>
              <a:cs typeface="Arial" pitchFamily="34" charset="0"/>
            </a:endParaRPr>
          </a:p>
        </p:txBody>
      </p:sp>
      <p:sp>
        <p:nvSpPr>
          <p:cNvPr id="7" name="6 CuadroTexto"/>
          <p:cNvSpPr txBox="1"/>
          <p:nvPr/>
        </p:nvSpPr>
        <p:spPr>
          <a:xfrm>
            <a:off x="761395" y="2564904"/>
            <a:ext cx="7821465" cy="3724096"/>
          </a:xfrm>
          <a:prstGeom prst="rect">
            <a:avLst/>
          </a:prstGeom>
          <a:noFill/>
        </p:spPr>
        <p:txBody>
          <a:bodyPr wrap="square" rtlCol="0">
            <a:spAutoFit/>
          </a:bodyPr>
          <a:lstStyle/>
          <a:p>
            <a:pPr algn="ctr"/>
            <a:r>
              <a:rPr lang="es-MX" sz="2800" b="1" dirty="0" smtClean="0">
                <a:latin typeface="Arial" pitchFamily="34" charset="0"/>
                <a:cs typeface="Arial" pitchFamily="34" charset="0"/>
              </a:rPr>
              <a:t>Licenciatura en Derecho</a:t>
            </a:r>
          </a:p>
          <a:p>
            <a:pPr algn="ctr"/>
            <a:endParaRPr lang="es-MX" sz="2800" b="1" dirty="0" smtClean="0">
              <a:latin typeface="Arial" pitchFamily="34" charset="0"/>
              <a:cs typeface="Arial" pitchFamily="34" charset="0"/>
            </a:endParaRPr>
          </a:p>
          <a:p>
            <a:pPr algn="ctr"/>
            <a:r>
              <a:rPr lang="es-MX" sz="2800" b="1" dirty="0" smtClean="0">
                <a:latin typeface="Arial" pitchFamily="34" charset="0"/>
                <a:cs typeface="Arial" pitchFamily="34" charset="0"/>
              </a:rPr>
              <a:t>Derecho Procesal Civil II </a:t>
            </a:r>
          </a:p>
          <a:p>
            <a:pPr algn="ctr"/>
            <a:endParaRPr lang="es-MX" sz="2000" b="1" dirty="0" smtClean="0">
              <a:latin typeface="Arial" pitchFamily="34" charset="0"/>
              <a:cs typeface="Arial" pitchFamily="34" charset="0"/>
            </a:endParaRPr>
          </a:p>
          <a:p>
            <a:pPr algn="ctr"/>
            <a:endParaRPr lang="es-MX" sz="2000" b="1" dirty="0">
              <a:latin typeface="Arial" pitchFamily="34" charset="0"/>
              <a:cs typeface="Arial" pitchFamily="34" charset="0"/>
            </a:endParaRPr>
          </a:p>
          <a:p>
            <a:pPr algn="ctr"/>
            <a:endParaRPr lang="es-MX" sz="2000" b="1" dirty="0">
              <a:latin typeface="Arial" pitchFamily="34" charset="0"/>
              <a:cs typeface="Arial" pitchFamily="34" charset="0"/>
            </a:endParaRPr>
          </a:p>
          <a:p>
            <a:pPr algn="ctr"/>
            <a:r>
              <a:rPr lang="es-MX" sz="2300" b="1" dirty="0" smtClean="0">
                <a:latin typeface="Arial" pitchFamily="34" charset="0"/>
                <a:cs typeface="Arial" pitchFamily="34" charset="0"/>
              </a:rPr>
              <a:t>Catedrático: Lic. Guadalupe Chávez Trejo</a:t>
            </a:r>
          </a:p>
          <a:p>
            <a:pPr algn="ctr"/>
            <a:endParaRPr lang="es-MX" sz="2300" b="1" dirty="0">
              <a:latin typeface="Arial" pitchFamily="34" charset="0"/>
              <a:cs typeface="Arial" pitchFamily="34" charset="0"/>
            </a:endParaRPr>
          </a:p>
          <a:p>
            <a:pPr algn="ctr"/>
            <a:r>
              <a:rPr lang="es-MX" sz="2300" b="1" dirty="0" smtClean="0">
                <a:latin typeface="Arial" pitchFamily="34" charset="0"/>
                <a:cs typeface="Arial" pitchFamily="34" charset="0"/>
              </a:rPr>
              <a:t>Periodo Lectivo: </a:t>
            </a:r>
            <a:r>
              <a:rPr lang="es-MX" sz="2300" b="1" dirty="0" smtClean="0">
                <a:latin typeface="Arial" pitchFamily="34" charset="0"/>
                <a:cs typeface="Arial" pitchFamily="34" charset="0"/>
              </a:rPr>
              <a:t>Julio </a:t>
            </a:r>
            <a:r>
              <a:rPr lang="es-MX" sz="2300" b="1" smtClean="0">
                <a:latin typeface="Arial" pitchFamily="34" charset="0"/>
                <a:cs typeface="Arial" pitchFamily="34" charset="0"/>
              </a:rPr>
              <a:t>- Diciembre </a:t>
            </a:r>
            <a:r>
              <a:rPr lang="es-MX" sz="2300" b="1" dirty="0" smtClean="0">
                <a:latin typeface="Arial" pitchFamily="34" charset="0"/>
                <a:cs typeface="Arial" pitchFamily="34" charset="0"/>
              </a:rPr>
              <a:t>2016</a:t>
            </a:r>
          </a:p>
          <a:p>
            <a:pPr algn="ctr"/>
            <a:endParaRPr lang="es-MX" sz="23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nvPr>
        </p:nvGraphicFramePr>
        <p:xfrm>
          <a:off x="0" y="692696"/>
          <a:ext cx="9144000"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171" name="Picture 3" descr="C:\Users\JUAN CARLOS\Pictures\IMAGENES\teoria del proceso\juez-03.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1201" y="5229200"/>
            <a:ext cx="142875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C:\Users\JUAN CARLOS\Pictures\IMAGENES\teoria del proceso\oficinas-01.gif"/>
          <p:cNvPicPr>
            <a:picLocks noChangeAspect="1" noChangeArrowheads="1" noCrop="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112769" y="5229200"/>
            <a:ext cx="695325"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16816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flipH="1">
            <a:off x="3419872" y="3356992"/>
            <a:ext cx="1872208" cy="2038473"/>
          </a:xfrm>
          <a:prstGeom prst="rect">
            <a:avLst/>
          </a:prstGeom>
        </p:spPr>
      </p:pic>
      <p:sp>
        <p:nvSpPr>
          <p:cNvPr id="5" name="4 CuadroTexto"/>
          <p:cNvSpPr txBox="1"/>
          <p:nvPr/>
        </p:nvSpPr>
        <p:spPr>
          <a:xfrm>
            <a:off x="666256" y="476672"/>
            <a:ext cx="7866184" cy="2923877"/>
          </a:xfrm>
          <a:prstGeom prst="rect">
            <a:avLst/>
          </a:prstGeom>
          <a:noFill/>
        </p:spPr>
        <p:txBody>
          <a:bodyPr wrap="square" rtlCol="0">
            <a:spAutoFit/>
          </a:bodyPr>
          <a:lstStyle/>
          <a:p>
            <a:pPr algn="ctr"/>
            <a:r>
              <a:rPr lang="es-ES" sz="2400" dirty="0" smtClean="0">
                <a:latin typeface="Arial" pitchFamily="34" charset="0"/>
                <a:cs typeface="Arial" pitchFamily="34" charset="0"/>
              </a:rPr>
              <a:t>BIBLIOGRAFÍA</a:t>
            </a:r>
          </a:p>
          <a:p>
            <a:pPr algn="ctr"/>
            <a:endParaRPr lang="es-ES" sz="2400" dirty="0" smtClean="0">
              <a:latin typeface="Arial" pitchFamily="34" charset="0"/>
              <a:cs typeface="Arial" pitchFamily="34" charset="0"/>
            </a:endParaRPr>
          </a:p>
          <a:p>
            <a:pPr algn="ctr"/>
            <a:endParaRPr lang="es-ES" sz="2000" dirty="0">
              <a:latin typeface="Arial" pitchFamily="34" charset="0"/>
              <a:cs typeface="Arial" pitchFamily="34" charset="0"/>
            </a:endParaRPr>
          </a:p>
          <a:p>
            <a:pPr algn="ctr"/>
            <a:r>
              <a:rPr lang="es-ES" sz="2000" dirty="0" smtClean="0">
                <a:latin typeface="Arial" pitchFamily="34" charset="0"/>
                <a:cs typeface="Arial" pitchFamily="34" charset="0"/>
              </a:rPr>
              <a:t>Favela., J. O. (2011). </a:t>
            </a:r>
            <a:r>
              <a:rPr lang="es-ES" sz="2000" i="1" dirty="0" smtClean="0">
                <a:latin typeface="Arial" pitchFamily="34" charset="0"/>
                <a:cs typeface="Arial" pitchFamily="34" charset="0"/>
              </a:rPr>
              <a:t>Derecho Procesal Civil.</a:t>
            </a:r>
            <a:r>
              <a:rPr lang="es-ES" sz="2000" dirty="0" smtClean="0">
                <a:latin typeface="Arial" pitchFamily="34" charset="0"/>
                <a:cs typeface="Arial" pitchFamily="34" charset="0"/>
              </a:rPr>
              <a:t> México: Oxford.</a:t>
            </a:r>
          </a:p>
          <a:p>
            <a:pPr algn="ctr"/>
            <a:endParaRPr lang="es-ES" sz="2000" dirty="0">
              <a:latin typeface="Arial" pitchFamily="34" charset="0"/>
              <a:cs typeface="Arial" pitchFamily="34" charset="0"/>
            </a:endParaRPr>
          </a:p>
          <a:p>
            <a:pPr algn="ctr"/>
            <a:endParaRPr lang="es-ES" sz="2000" dirty="0" smtClean="0">
              <a:latin typeface="Arial" pitchFamily="34" charset="0"/>
              <a:cs typeface="Arial" pitchFamily="34" charset="0"/>
            </a:endParaRPr>
          </a:p>
          <a:p>
            <a:pPr algn="ctr"/>
            <a:r>
              <a:rPr lang="es-ES" sz="2000" dirty="0" smtClean="0">
                <a:latin typeface="Arial" pitchFamily="34" charset="0"/>
                <a:cs typeface="Arial" pitchFamily="34" charset="0"/>
              </a:rPr>
              <a:t>Lara, C. G. (2005). </a:t>
            </a:r>
            <a:r>
              <a:rPr lang="es-ES" sz="2000" i="1" dirty="0" smtClean="0">
                <a:latin typeface="Arial" pitchFamily="34" charset="0"/>
                <a:cs typeface="Arial" pitchFamily="34" charset="0"/>
              </a:rPr>
              <a:t>Derecho Procesal Civil.</a:t>
            </a:r>
            <a:r>
              <a:rPr lang="es-ES" sz="2000" dirty="0" smtClean="0">
                <a:latin typeface="Arial" pitchFamily="34" charset="0"/>
                <a:cs typeface="Arial" pitchFamily="34" charset="0"/>
              </a:rPr>
              <a:t> México: Oxford.</a:t>
            </a:r>
            <a:endParaRPr lang="es-MX" sz="2000" dirty="0" smtClean="0">
              <a:latin typeface="Arial" pitchFamily="34" charset="0"/>
              <a:cs typeface="Arial" pitchFamily="34" charset="0"/>
            </a:endParaRPr>
          </a:p>
          <a:p>
            <a:pPr algn="ctr"/>
            <a:r>
              <a:rPr lang="es-ES" dirty="0" smtClean="0"/>
              <a:t> </a:t>
            </a:r>
            <a:endParaRPr lang="es-MX" dirty="0" smtClean="0"/>
          </a:p>
          <a:p>
            <a:endParaRPr lang="es-MX" dirty="0"/>
          </a:p>
        </p:txBody>
      </p:sp>
    </p:spTree>
    <p:extLst>
      <p:ext uri="{BB962C8B-B14F-4D97-AF65-F5344CB8AC3E}">
        <p14:creationId xmlns:p14="http://schemas.microsoft.com/office/powerpoint/2010/main" val="3362125422"/>
      </p:ext>
    </p:extLst>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620688"/>
            <a:ext cx="8136904" cy="5539978"/>
          </a:xfrm>
          <a:prstGeom prst="rect">
            <a:avLst/>
          </a:prstGeom>
          <a:noFill/>
        </p:spPr>
        <p:txBody>
          <a:bodyPr wrap="square" rtlCol="0">
            <a:spAutoFit/>
          </a:bodyPr>
          <a:lstStyle/>
          <a:p>
            <a:endParaRPr lang="es-MX" dirty="0"/>
          </a:p>
          <a:p>
            <a:pPr algn="ctr"/>
            <a:r>
              <a:rPr lang="es-MX" sz="2800" b="1" dirty="0" smtClean="0">
                <a:latin typeface="Arial" pitchFamily="34" charset="0"/>
                <a:cs typeface="Arial" pitchFamily="34" charset="0"/>
              </a:rPr>
              <a:t> Resumen</a:t>
            </a:r>
          </a:p>
          <a:p>
            <a:pPr algn="ctr"/>
            <a:endParaRPr lang="es-MX" sz="2800" b="1" dirty="0" smtClean="0">
              <a:latin typeface="Arial" pitchFamily="34" charset="0"/>
              <a:cs typeface="Arial" pitchFamily="34" charset="0"/>
            </a:endParaRPr>
          </a:p>
          <a:p>
            <a:pPr algn="just"/>
            <a:r>
              <a:rPr lang="es-MX" dirty="0" smtClean="0">
                <a:latin typeface="Arial" pitchFamily="34" charset="0"/>
                <a:cs typeface="Arial" pitchFamily="34" charset="0"/>
              </a:rPr>
              <a:t>El proceso no se produce en su totalidad de manera instantánea, sino que se despliega en el tiempo.  No se produce en un solo acto, sino que se desarrolla a través de etapas, mismas que se vinculan entre sí de manera cronológica, lógica y teleológica. </a:t>
            </a:r>
          </a:p>
          <a:p>
            <a:pPr algn="just"/>
            <a:endParaRPr lang="es-MX" dirty="0" smtClean="0">
              <a:latin typeface="Arial" pitchFamily="34" charset="0"/>
              <a:cs typeface="Arial" pitchFamily="34" charset="0"/>
            </a:endParaRPr>
          </a:p>
          <a:p>
            <a:pPr algn="just"/>
            <a:r>
              <a:rPr lang="es-MX" dirty="0" smtClean="0">
                <a:latin typeface="Arial" pitchFamily="34" charset="0"/>
                <a:cs typeface="Arial" pitchFamily="34" charset="0"/>
              </a:rPr>
              <a:t>El estudio de esta unidad se centra en la etapa impugnativa del proceso, misma que puede presentarse posterior al juicio o sentencia, en ella, las partes inician la segunda instancia o el segundo grado de conocimiento, cuando una de las partes o ambas impugnen la sentencia.  Esta etapa tiene por objeto la revisión de la legalidad del procedimiento de primera instancia o de la sentencia definitiva dictada en ella. </a:t>
            </a:r>
          </a:p>
          <a:p>
            <a:pPr algn="just"/>
            <a:endParaRPr lang="es-MX" dirty="0">
              <a:latin typeface="Arial" pitchFamily="34" charset="0"/>
              <a:cs typeface="Arial" pitchFamily="34" charset="0"/>
            </a:endParaRPr>
          </a:p>
          <a:p>
            <a:pPr algn="just"/>
            <a:r>
              <a:rPr lang="es-MX" b="1" dirty="0" smtClean="0">
                <a:latin typeface="Arial" pitchFamily="34" charset="0"/>
                <a:cs typeface="Arial" pitchFamily="34" charset="0"/>
              </a:rPr>
              <a:t>Palabras Clave</a:t>
            </a:r>
            <a:r>
              <a:rPr lang="es-MX" dirty="0" smtClean="0">
                <a:latin typeface="Arial" pitchFamily="34" charset="0"/>
                <a:cs typeface="Arial" pitchFamily="34" charset="0"/>
              </a:rPr>
              <a:t>:  Proceso, etapas procesales, impugnación, segunda instancia. </a:t>
            </a:r>
          </a:p>
          <a:p>
            <a:r>
              <a:rPr lang="es-MX" sz="2800" b="1" dirty="0" smtClean="0">
                <a:latin typeface="Arial" pitchFamily="34" charset="0"/>
                <a:cs typeface="Arial" pitchFamily="34" charset="0"/>
              </a:rPr>
              <a:t> </a:t>
            </a:r>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1086991"/>
            <a:ext cx="7776864" cy="5078313"/>
          </a:xfrm>
          <a:prstGeom prst="rect">
            <a:avLst/>
          </a:prstGeom>
          <a:noFill/>
        </p:spPr>
        <p:txBody>
          <a:bodyPr wrap="square" rtlCol="0">
            <a:spAutoFit/>
          </a:bodyPr>
          <a:lstStyle/>
          <a:p>
            <a:pPr algn="ctr"/>
            <a:r>
              <a:rPr lang="es-MX" b="1" dirty="0" smtClean="0">
                <a:latin typeface="Arial" pitchFamily="34" charset="0"/>
                <a:cs typeface="Arial" pitchFamily="34" charset="0"/>
              </a:rPr>
              <a:t>ABSTRACT</a:t>
            </a:r>
          </a:p>
          <a:p>
            <a:endParaRPr lang="es-MX" b="1" dirty="0" smtClean="0">
              <a:latin typeface="Arial" pitchFamily="34" charset="0"/>
              <a:cs typeface="Arial" pitchFamily="34" charset="0"/>
            </a:endParaRPr>
          </a:p>
          <a:p>
            <a:endParaRPr lang="es-MX" b="1" dirty="0">
              <a:latin typeface="Arial" pitchFamily="34" charset="0"/>
              <a:cs typeface="Arial" pitchFamily="34" charset="0"/>
            </a:endParaRPr>
          </a:p>
          <a:p>
            <a:pPr algn="just"/>
            <a:r>
              <a:rPr lang="en-US" dirty="0">
                <a:latin typeface="Arial" pitchFamily="34" charset="0"/>
                <a:cs typeface="Arial" pitchFamily="34" charset="0"/>
              </a:rPr>
              <a:t>The process does not occur entirely instantaneously, but unfolds in time. It occurs in a single act, but develops through stages, they are linked together in chronological, logical and teleological.</a:t>
            </a:r>
            <a:br>
              <a:rPr lang="en-US" dirty="0">
                <a:latin typeface="Arial" pitchFamily="34" charset="0"/>
                <a:cs typeface="Arial" pitchFamily="34" charset="0"/>
              </a:rPr>
            </a:br>
            <a:r>
              <a:rPr lang="en-US" dirty="0">
                <a:latin typeface="Arial" pitchFamily="34" charset="0"/>
                <a:cs typeface="Arial" pitchFamily="34" charset="0"/>
              </a:rPr>
              <a:t/>
            </a:r>
            <a:br>
              <a:rPr lang="en-US" dirty="0">
                <a:latin typeface="Arial" pitchFamily="34" charset="0"/>
                <a:cs typeface="Arial" pitchFamily="34" charset="0"/>
              </a:rPr>
            </a:br>
            <a:r>
              <a:rPr lang="en-US" dirty="0">
                <a:latin typeface="Arial" pitchFamily="34" charset="0"/>
                <a:cs typeface="Arial" pitchFamily="34" charset="0"/>
              </a:rPr>
              <a:t>The study of this unit focuses on challenging this stage of the process, which may present itself after trial or sentence, in it, parts start the second instance or the second degree of knowledge, when one part or both to challenge </a:t>
            </a:r>
            <a:r>
              <a:rPr lang="en-US">
                <a:latin typeface="Arial" pitchFamily="34" charset="0"/>
                <a:cs typeface="Arial" pitchFamily="34" charset="0"/>
              </a:rPr>
              <a:t>the </a:t>
            </a:r>
            <a:r>
              <a:rPr lang="en-US" smtClean="0">
                <a:latin typeface="Arial" pitchFamily="34" charset="0"/>
                <a:cs typeface="Arial" pitchFamily="34" charset="0"/>
              </a:rPr>
              <a:t>judgment. </a:t>
            </a:r>
            <a:r>
              <a:rPr lang="en-US" dirty="0">
                <a:latin typeface="Arial" pitchFamily="34" charset="0"/>
                <a:cs typeface="Arial" pitchFamily="34" charset="0"/>
              </a:rPr>
              <a:t>This step aims at reviewing the legality of the proceedings at first instance or final judgment on it.</a:t>
            </a:r>
            <a:endParaRPr lang="es-MX" b="1" dirty="0" smtClean="0">
              <a:latin typeface="Arial" pitchFamily="34" charset="0"/>
              <a:cs typeface="Arial" pitchFamily="34" charset="0"/>
            </a:endParaRPr>
          </a:p>
          <a:p>
            <a:endParaRPr lang="es-MX" b="1" dirty="0">
              <a:latin typeface="Arial" pitchFamily="34" charset="0"/>
              <a:cs typeface="Arial" pitchFamily="34" charset="0"/>
            </a:endParaRPr>
          </a:p>
          <a:p>
            <a:pPr algn="ctr"/>
            <a:r>
              <a:rPr lang="es-MX" b="1" dirty="0" err="1" smtClean="0">
                <a:latin typeface="Arial" pitchFamily="34" charset="0"/>
                <a:cs typeface="Arial" pitchFamily="34" charset="0"/>
              </a:rPr>
              <a:t>Keywords</a:t>
            </a:r>
            <a:endParaRPr lang="es-MX" b="1" dirty="0" smtClean="0">
              <a:latin typeface="Arial" pitchFamily="34" charset="0"/>
              <a:cs typeface="Arial" pitchFamily="34" charset="0"/>
            </a:endParaRPr>
          </a:p>
          <a:p>
            <a:pPr algn="ctr"/>
            <a:endParaRPr lang="es-MX" b="1" dirty="0" smtClean="0">
              <a:latin typeface="Arial" pitchFamily="34" charset="0"/>
              <a:cs typeface="Arial" pitchFamily="34" charset="0"/>
            </a:endParaRPr>
          </a:p>
          <a:p>
            <a:pPr algn="ctr"/>
            <a:endParaRPr lang="es-MX" b="1" dirty="0">
              <a:latin typeface="Arial" pitchFamily="34" charset="0"/>
              <a:cs typeface="Arial" pitchFamily="34" charset="0"/>
            </a:endParaRPr>
          </a:p>
          <a:p>
            <a:pPr algn="ctr"/>
            <a:r>
              <a:rPr lang="en-US" dirty="0">
                <a:latin typeface="Arial" pitchFamily="34" charset="0"/>
                <a:cs typeface="Arial" pitchFamily="34" charset="0"/>
              </a:rPr>
              <a:t>Process, procedural stages, challenge, second instance</a:t>
            </a:r>
            <a:endParaRPr lang="es-MX" b="1"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39638340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547664" y="2060848"/>
            <a:ext cx="7772400" cy="1500187"/>
          </a:xfrm>
        </p:spPr>
        <p:txBody>
          <a:bodyPr>
            <a:normAutofit fontScale="92500" lnSpcReduction="20000"/>
          </a:bodyPr>
          <a:lstStyle/>
          <a:p>
            <a:endParaRPr lang="es-MX" sz="11200" b="1" dirty="0" smtClean="0">
              <a:solidFill>
                <a:schemeClr val="tx1"/>
              </a:solidFill>
              <a:latin typeface="Arial" pitchFamily="34" charset="0"/>
              <a:cs typeface="Arial" pitchFamily="34" charset="0"/>
            </a:endParaRPr>
          </a:p>
          <a:p>
            <a:endParaRPr lang="es-MX" sz="11200" b="1" dirty="0">
              <a:solidFill>
                <a:schemeClr val="tx1"/>
              </a:solidFill>
              <a:latin typeface="Arial" pitchFamily="34" charset="0"/>
              <a:cs typeface="Arial" pitchFamily="34" charset="0"/>
            </a:endParaRPr>
          </a:p>
          <a:p>
            <a:endParaRPr lang="es-MX" sz="11200" b="1" dirty="0" smtClean="0">
              <a:solidFill>
                <a:schemeClr val="tx1"/>
              </a:solidFill>
              <a:latin typeface="Arial" pitchFamily="34" charset="0"/>
              <a:cs typeface="Arial" pitchFamily="34" charset="0"/>
            </a:endParaRPr>
          </a:p>
          <a:p>
            <a:endParaRPr lang="es-MX" sz="11200" b="1" dirty="0">
              <a:solidFill>
                <a:schemeClr val="tx1"/>
              </a:solidFill>
              <a:latin typeface="Arial" pitchFamily="34" charset="0"/>
              <a:cs typeface="Arial" pitchFamily="34" charset="0"/>
            </a:endParaRPr>
          </a:p>
          <a:p>
            <a:endParaRPr lang="es-MX" sz="11200" b="1" dirty="0" smtClean="0">
              <a:solidFill>
                <a:schemeClr val="tx1"/>
              </a:solidFill>
              <a:latin typeface="Arial" pitchFamily="34" charset="0"/>
              <a:cs typeface="Arial" pitchFamily="34" charset="0"/>
            </a:endParaRPr>
          </a:p>
          <a:p>
            <a:endParaRPr lang="es-MX" sz="11200" b="1" dirty="0">
              <a:solidFill>
                <a:schemeClr val="tx1"/>
              </a:solidFill>
              <a:latin typeface="Arial" pitchFamily="34" charset="0"/>
              <a:cs typeface="Arial" pitchFamily="34" charset="0"/>
            </a:endParaRPr>
          </a:p>
          <a:p>
            <a:endParaRPr lang="es-MX" sz="11200" b="1" dirty="0" smtClean="0">
              <a:solidFill>
                <a:schemeClr val="tx1"/>
              </a:solidFill>
              <a:latin typeface="Arial" pitchFamily="34" charset="0"/>
              <a:cs typeface="Arial" pitchFamily="34" charset="0"/>
            </a:endParaRPr>
          </a:p>
          <a:p>
            <a:endParaRPr lang="es-MX" sz="11200" b="1" dirty="0">
              <a:solidFill>
                <a:schemeClr val="tx1"/>
              </a:solidFill>
              <a:latin typeface="Arial" pitchFamily="34" charset="0"/>
              <a:cs typeface="Arial" pitchFamily="34" charset="0"/>
            </a:endParaRPr>
          </a:p>
          <a:p>
            <a:endParaRPr lang="es-MX" sz="11200" dirty="0">
              <a:latin typeface="Arial" pitchFamily="34" charset="0"/>
              <a:cs typeface="Arial" pitchFamily="34" charset="0"/>
            </a:endParaRPr>
          </a:p>
          <a:p>
            <a:endParaRPr lang="es-MX" dirty="0" smtClean="0"/>
          </a:p>
          <a:p>
            <a:endParaRPr lang="es-MX" dirty="0"/>
          </a:p>
        </p:txBody>
      </p:sp>
      <p:sp>
        <p:nvSpPr>
          <p:cNvPr id="2" name="1 CuadroTexto"/>
          <p:cNvSpPr txBox="1"/>
          <p:nvPr/>
        </p:nvSpPr>
        <p:spPr>
          <a:xfrm>
            <a:off x="827584" y="1391865"/>
            <a:ext cx="7776864" cy="3693319"/>
          </a:xfrm>
          <a:prstGeom prst="rect">
            <a:avLst/>
          </a:prstGeom>
          <a:noFill/>
        </p:spPr>
        <p:txBody>
          <a:bodyPr wrap="square" rtlCol="0">
            <a:spAutoFit/>
          </a:bodyPr>
          <a:lstStyle/>
          <a:p>
            <a:pPr algn="just"/>
            <a:r>
              <a:rPr lang="es-MX" sz="2400" b="1" dirty="0">
                <a:latin typeface="Arial" pitchFamily="34" charset="0"/>
                <a:cs typeface="Arial" pitchFamily="34" charset="0"/>
              </a:rPr>
              <a:t>Objetivo general: </a:t>
            </a:r>
            <a:r>
              <a:rPr lang="es-MX" sz="2400" dirty="0">
                <a:latin typeface="Arial" pitchFamily="34" charset="0"/>
                <a:cs typeface="Arial" pitchFamily="34" charset="0"/>
              </a:rPr>
              <a:t>La presente asignatura proporcionará al estudiante el complemento cognoscitivo para el área adjetiva del Derecho Civil que fue iniciado en la asignatura de Derecho Procesal Civil I.  De esta manera queda cubierta el área curricular en lo que se refiere al Proceso Civil que como una base fundamental debe conocer el futuro abogado para poder ejercer los derechos sustantivos adquiridos durante la </a:t>
            </a:r>
            <a:r>
              <a:rPr lang="es-MX" sz="2400" dirty="0" smtClean="0">
                <a:latin typeface="Arial" pitchFamily="34" charset="0"/>
                <a:cs typeface="Arial" pitchFamily="34" charset="0"/>
              </a:rPr>
              <a:t>carrera.</a:t>
            </a:r>
            <a:endParaRPr lang="es-MX" sz="2400" b="1" dirty="0">
              <a:latin typeface="Arial" pitchFamily="34" charset="0"/>
              <a:cs typeface="Arial" pitchFamily="34" charset="0"/>
            </a:endParaRPr>
          </a:p>
          <a:p>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83568" y="1412776"/>
            <a:ext cx="7772400" cy="1500187"/>
          </a:xfrm>
        </p:spPr>
        <p:txBody>
          <a:bodyPr>
            <a:normAutofit/>
          </a:bodyPr>
          <a:lstStyle/>
          <a:p>
            <a:endParaRPr lang="es-MX" sz="2800" b="1" dirty="0" smtClean="0">
              <a:solidFill>
                <a:schemeClr val="tx1"/>
              </a:solidFill>
            </a:endParaRPr>
          </a:p>
          <a:p>
            <a:endParaRPr lang="es-MX" sz="2800" b="1" dirty="0">
              <a:solidFill>
                <a:schemeClr val="tx1"/>
              </a:solidFill>
            </a:endParaRPr>
          </a:p>
          <a:p>
            <a:endParaRPr lang="es-MX" sz="2800" b="1" dirty="0" smtClean="0">
              <a:solidFill>
                <a:schemeClr val="tx1"/>
              </a:solidFill>
            </a:endParaRPr>
          </a:p>
          <a:p>
            <a:endParaRPr lang="es-MX" sz="11200" b="1" dirty="0">
              <a:solidFill>
                <a:schemeClr val="tx1"/>
              </a:solidFill>
              <a:latin typeface="Arial" pitchFamily="34" charset="0"/>
              <a:cs typeface="Arial" pitchFamily="34" charset="0"/>
            </a:endParaRPr>
          </a:p>
          <a:p>
            <a:endParaRPr lang="es-MX" sz="2800" b="1" dirty="0">
              <a:solidFill>
                <a:schemeClr val="tx1"/>
              </a:solidFill>
            </a:endParaRPr>
          </a:p>
        </p:txBody>
      </p:sp>
      <p:sp>
        <p:nvSpPr>
          <p:cNvPr id="2" name="1 CuadroTexto"/>
          <p:cNvSpPr txBox="1"/>
          <p:nvPr/>
        </p:nvSpPr>
        <p:spPr>
          <a:xfrm>
            <a:off x="1187624" y="1052736"/>
            <a:ext cx="6840760" cy="5539978"/>
          </a:xfrm>
          <a:prstGeom prst="rect">
            <a:avLst/>
          </a:prstGeom>
          <a:noFill/>
        </p:spPr>
        <p:txBody>
          <a:bodyPr wrap="square" rtlCol="0">
            <a:spAutoFit/>
          </a:bodyPr>
          <a:lstStyle/>
          <a:p>
            <a:pPr algn="ctr"/>
            <a:r>
              <a:rPr lang="es-MX" sz="2800" b="1" dirty="0">
                <a:latin typeface="Arial" pitchFamily="34" charset="0"/>
                <a:cs typeface="Arial" pitchFamily="34" charset="0"/>
              </a:rPr>
              <a:t>Nombre de la </a:t>
            </a:r>
            <a:r>
              <a:rPr lang="es-MX" sz="2800" b="1" dirty="0" smtClean="0">
                <a:latin typeface="Arial" pitchFamily="34" charset="0"/>
                <a:cs typeface="Arial" pitchFamily="34" charset="0"/>
              </a:rPr>
              <a:t>unidad</a:t>
            </a:r>
          </a:p>
          <a:p>
            <a:pPr algn="just"/>
            <a:endParaRPr lang="es-MX" sz="2800" b="1" dirty="0">
              <a:latin typeface="Arial" pitchFamily="34" charset="0"/>
              <a:cs typeface="Arial" pitchFamily="34" charset="0"/>
            </a:endParaRPr>
          </a:p>
          <a:p>
            <a:pPr algn="just"/>
            <a:r>
              <a:rPr lang="es-MX" sz="2800" dirty="0" smtClean="0">
                <a:latin typeface="Arial" pitchFamily="34" charset="0"/>
                <a:cs typeface="Arial" pitchFamily="34" charset="0"/>
              </a:rPr>
              <a:t>Unidad I Medios </a:t>
            </a:r>
            <a:r>
              <a:rPr lang="es-MX" sz="2800" dirty="0">
                <a:latin typeface="Arial" pitchFamily="34" charset="0"/>
                <a:cs typeface="Arial" pitchFamily="34" charset="0"/>
              </a:rPr>
              <a:t>de </a:t>
            </a:r>
            <a:r>
              <a:rPr lang="es-MX" sz="2800" dirty="0" smtClean="0">
                <a:latin typeface="Arial" pitchFamily="34" charset="0"/>
                <a:cs typeface="Arial" pitchFamily="34" charset="0"/>
              </a:rPr>
              <a:t>Impugnación</a:t>
            </a:r>
          </a:p>
          <a:p>
            <a:pPr algn="just"/>
            <a:endParaRPr lang="es-MX" sz="2800" dirty="0">
              <a:latin typeface="Arial" pitchFamily="34" charset="0"/>
              <a:cs typeface="Arial" pitchFamily="34" charset="0"/>
            </a:endParaRPr>
          </a:p>
          <a:p>
            <a:pPr algn="ctr"/>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pPr algn="ctr"/>
            <a:endParaRPr lang="es-MX" sz="2800" b="1" dirty="0" smtClean="0">
              <a:latin typeface="Arial" pitchFamily="34" charset="0"/>
              <a:cs typeface="Arial" pitchFamily="34" charset="0"/>
            </a:endParaRPr>
          </a:p>
          <a:p>
            <a:pPr algn="just"/>
            <a:r>
              <a:rPr lang="es-MX" sz="2800" dirty="0" smtClean="0">
                <a:latin typeface="Arial" pitchFamily="34" charset="0"/>
                <a:cs typeface="Arial" pitchFamily="34" charset="0"/>
              </a:rPr>
              <a:t>El </a:t>
            </a:r>
            <a:r>
              <a:rPr lang="es-MX" sz="2800" dirty="0">
                <a:latin typeface="Arial" pitchFamily="34" charset="0"/>
                <a:cs typeface="Arial" pitchFamily="34" charset="0"/>
              </a:rPr>
              <a:t>alumno conocerá el marco referencial adjetivo para que se posibilite la aplicación del Derecho Sustantivo Civil al dotar de los conocimientos que sobre los medios de impugnación debe poseer el </a:t>
            </a:r>
            <a:r>
              <a:rPr lang="es-MX" sz="2800" dirty="0" smtClean="0">
                <a:latin typeface="Arial" pitchFamily="34" charset="0"/>
                <a:cs typeface="Arial" pitchFamily="34" charset="0"/>
              </a:rPr>
              <a:t>abogado.</a:t>
            </a:r>
            <a:endParaRPr lang="es-MX" sz="2800" b="1" dirty="0">
              <a:latin typeface="Arial" pitchFamily="34" charset="0"/>
              <a:cs typeface="Arial" pitchFamily="34" charset="0"/>
            </a:endParaRPr>
          </a:p>
          <a:p>
            <a:endParaRPr lang="es-MX"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11560" y="764704"/>
            <a:ext cx="7772400" cy="4464495"/>
          </a:xfrm>
        </p:spPr>
        <p:txBody>
          <a:bodyPr>
            <a:normAutofit fontScale="25000" lnSpcReduction="20000"/>
          </a:bodyPr>
          <a:lstStyle/>
          <a:p>
            <a:pPr algn="just"/>
            <a:r>
              <a:rPr lang="es-MX" sz="9800" b="1" dirty="0">
                <a:solidFill>
                  <a:schemeClr val="tx1"/>
                </a:solidFill>
                <a:latin typeface="Arial" pitchFamily="34" charset="0"/>
                <a:cs typeface="Arial" pitchFamily="34" charset="0"/>
              </a:rPr>
              <a:t>Tema: </a:t>
            </a:r>
            <a:r>
              <a:rPr lang="es-MX" sz="9800" dirty="0">
                <a:solidFill>
                  <a:schemeClr val="tx1"/>
                </a:solidFill>
                <a:latin typeface="Arial" pitchFamily="34" charset="0"/>
                <a:cs typeface="Arial" pitchFamily="34" charset="0"/>
              </a:rPr>
              <a:t>Medios de </a:t>
            </a:r>
            <a:r>
              <a:rPr lang="es-MX" sz="9800" dirty="0" smtClean="0">
                <a:solidFill>
                  <a:schemeClr val="tx1"/>
                </a:solidFill>
                <a:latin typeface="Arial" pitchFamily="34" charset="0"/>
                <a:cs typeface="Arial" pitchFamily="34" charset="0"/>
              </a:rPr>
              <a:t>Impugnación</a:t>
            </a:r>
          </a:p>
          <a:p>
            <a:pPr algn="just"/>
            <a:endParaRPr lang="es-MX" sz="9800" dirty="0">
              <a:solidFill>
                <a:schemeClr val="tx1"/>
              </a:solidFill>
              <a:latin typeface="Arial" pitchFamily="34" charset="0"/>
              <a:cs typeface="Arial" pitchFamily="34" charset="0"/>
            </a:endParaRPr>
          </a:p>
          <a:p>
            <a:pPr algn="just"/>
            <a:r>
              <a:rPr lang="es-MX" sz="9800" b="1" dirty="0">
                <a:solidFill>
                  <a:schemeClr val="tx1"/>
                </a:solidFill>
                <a:latin typeface="Arial" pitchFamily="34" charset="0"/>
                <a:cs typeface="Arial" pitchFamily="34" charset="0"/>
              </a:rPr>
              <a:t>Introducción: </a:t>
            </a:r>
            <a:r>
              <a:rPr lang="es-MX" sz="9800" dirty="0" smtClean="0">
                <a:solidFill>
                  <a:schemeClr val="tx1"/>
                </a:solidFill>
                <a:latin typeface="Arial" pitchFamily="34" charset="0"/>
                <a:cs typeface="Arial" pitchFamily="34" charset="0"/>
              </a:rPr>
              <a:t>La etapa de impugnación se </a:t>
            </a:r>
            <a:r>
              <a:rPr lang="es-MX" sz="9800" dirty="0">
                <a:solidFill>
                  <a:schemeClr val="tx1"/>
                </a:solidFill>
                <a:latin typeface="Arial" pitchFamily="34" charset="0"/>
                <a:cs typeface="Arial" pitchFamily="34" charset="0"/>
              </a:rPr>
              <a:t>presenta cuando alguna de las partes está inconforme con la resolución emitida y la recurre ante un órgano jerárquico superior para que realice un segundo estudio que tendrá por objeto confirmar revocar o modificar la primera resolución </a:t>
            </a:r>
            <a:r>
              <a:rPr lang="es-MX" sz="9800" dirty="0" smtClean="0">
                <a:solidFill>
                  <a:schemeClr val="tx1"/>
                </a:solidFill>
                <a:latin typeface="Arial" pitchFamily="34" charset="0"/>
                <a:cs typeface="Arial" pitchFamily="34" charset="0"/>
              </a:rPr>
              <a:t>emitida. Las especies de impugnación representan las distintas maneras de como las partes pueden inconformarse ante </a:t>
            </a:r>
            <a:r>
              <a:rPr lang="es-MX" sz="9800" smtClean="0">
                <a:solidFill>
                  <a:schemeClr val="tx1"/>
                </a:solidFill>
                <a:latin typeface="Arial" pitchFamily="34" charset="0"/>
                <a:cs typeface="Arial" pitchFamily="34" charset="0"/>
              </a:rPr>
              <a:t>el Tribunal de Alzada. </a:t>
            </a:r>
            <a:endParaRPr lang="es-MX" sz="9800" b="1" dirty="0">
              <a:solidFill>
                <a:schemeClr val="tx1"/>
              </a:solidFill>
              <a:latin typeface="Arial" pitchFamily="34" charset="0"/>
              <a:cs typeface="Arial" pitchFamily="34" charset="0"/>
            </a:endParaRPr>
          </a:p>
          <a:p>
            <a:endParaRPr lang="es-MX" sz="2800" b="1" dirty="0">
              <a:solidFill>
                <a:srgbClr val="00206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nvPr>
        </p:nvGraphicFramePr>
        <p:xfrm>
          <a:off x="89756" y="908720"/>
          <a:ext cx="8820472"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8181" y="56818"/>
            <a:ext cx="9144000" cy="707886"/>
          </a:xfrm>
          <a:prstGeom prst="rect">
            <a:avLst/>
          </a:prstGeom>
          <a:noFill/>
        </p:spPr>
        <p:txBody>
          <a:bodyPr wrap="square" rtlCol="0">
            <a:spAutoFit/>
          </a:bodyPr>
          <a:lstStyle/>
          <a:p>
            <a:pPr algn="ctr"/>
            <a:r>
              <a:rPr lang="es-MX" sz="2000" dirty="0" smtClean="0">
                <a:latin typeface="Arial" pitchFamily="34" charset="0"/>
                <a:cs typeface="Arial" pitchFamily="34" charset="0"/>
              </a:rPr>
              <a:t>NATURALEZA JURÍDICA DE LA SENTENCIA </a:t>
            </a:r>
          </a:p>
          <a:p>
            <a:pPr algn="ctr"/>
            <a:r>
              <a:rPr lang="es-MX" sz="2000" dirty="0" smtClean="0">
                <a:latin typeface="Arial" pitchFamily="34" charset="0"/>
                <a:cs typeface="Arial" pitchFamily="34" charset="0"/>
              </a:rPr>
              <a:t>SUJETA A IMPUGNACIÓN</a:t>
            </a:r>
          </a:p>
        </p:txBody>
      </p:sp>
      <p:pic>
        <p:nvPicPr>
          <p:cNvPr id="8194" name="Picture 2" descr="C:\Users\JUAN CARLOS\Pictures\IMAGENES\teoria del proceso\libro-05.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9512" y="5661248"/>
            <a:ext cx="1760120" cy="1045071"/>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F:\imagenes expo\nulidad.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40152" y="908720"/>
            <a:ext cx="1539553" cy="135597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28869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91680" y="404664"/>
            <a:ext cx="5721159" cy="144016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s-MX" sz="2000" b="1" dirty="0" smtClean="0">
                <a:effectLst>
                  <a:outerShdw blurRad="38100" dist="38100" dir="2700000" algn="tl">
                    <a:srgbClr val="000000">
                      <a:alpha val="43137"/>
                    </a:srgbClr>
                  </a:outerShdw>
                </a:effectLst>
                <a:latin typeface="Arial" pitchFamily="34" charset="0"/>
                <a:cs typeface="Arial" pitchFamily="34" charset="0"/>
              </a:rPr>
              <a:t>La sentencia causa ejecutoria cuando se considera firme, cuando no procede contra ella medios de impugnación ni recursos</a:t>
            </a:r>
            <a:endParaRPr lang="es-MX" sz="20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2 Marco"/>
          <p:cNvSpPr/>
          <p:nvPr/>
        </p:nvSpPr>
        <p:spPr>
          <a:xfrm>
            <a:off x="683568" y="3450704"/>
            <a:ext cx="3312368" cy="1130424"/>
          </a:xfrm>
          <a:prstGeom prst="fram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MX" sz="20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POR DECLARACIÓN JUDICIAL</a:t>
            </a:r>
            <a:endParaRPr lang="es-MX"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3 Marco"/>
          <p:cNvSpPr/>
          <p:nvPr/>
        </p:nvSpPr>
        <p:spPr>
          <a:xfrm>
            <a:off x="5364088" y="3501008"/>
            <a:ext cx="2880320" cy="914400"/>
          </a:xfrm>
          <a:prstGeom prst="fram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MX" sz="20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POR MINISTERIO DE LEY</a:t>
            </a:r>
            <a:endParaRPr lang="es-MX"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6" name="5 Rectángulo redondeado"/>
          <p:cNvSpPr/>
          <p:nvPr/>
        </p:nvSpPr>
        <p:spPr>
          <a:xfrm>
            <a:off x="5580113" y="5157192"/>
            <a:ext cx="2592287" cy="648072"/>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MX" sz="2200" dirty="0" smtClean="0">
                <a:solidFill>
                  <a:schemeClr val="tx1"/>
                </a:solidFill>
                <a:latin typeface="Arial" pitchFamily="34" charset="0"/>
                <a:cs typeface="Arial" pitchFamily="34" charset="0"/>
              </a:rPr>
              <a:t>Art. 422 C. P. C. </a:t>
            </a:r>
            <a:r>
              <a:rPr lang="es-MX" sz="2200" dirty="0" err="1" smtClean="0">
                <a:solidFill>
                  <a:schemeClr val="tx1"/>
                </a:solidFill>
                <a:latin typeface="Arial" pitchFamily="34" charset="0"/>
                <a:cs typeface="Arial" pitchFamily="34" charset="0"/>
              </a:rPr>
              <a:t>Hgo</a:t>
            </a:r>
            <a:r>
              <a:rPr lang="es-MX" sz="2200" dirty="0" smtClean="0">
                <a:solidFill>
                  <a:schemeClr val="tx1"/>
                </a:solidFill>
                <a:latin typeface="Arial" pitchFamily="34" charset="0"/>
                <a:cs typeface="Arial" pitchFamily="34" charset="0"/>
              </a:rPr>
              <a:t>. </a:t>
            </a:r>
            <a:endParaRPr lang="es-MX" sz="2200" dirty="0">
              <a:solidFill>
                <a:schemeClr val="tx1"/>
              </a:solidFill>
              <a:latin typeface="Arial" pitchFamily="34" charset="0"/>
              <a:cs typeface="Arial" pitchFamily="34" charset="0"/>
            </a:endParaRPr>
          </a:p>
        </p:txBody>
      </p:sp>
      <p:sp>
        <p:nvSpPr>
          <p:cNvPr id="7" name="6 Rectángulo redondeado"/>
          <p:cNvSpPr/>
          <p:nvPr/>
        </p:nvSpPr>
        <p:spPr>
          <a:xfrm>
            <a:off x="1403648" y="4725144"/>
            <a:ext cx="1944216" cy="576064"/>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MX" sz="2000" dirty="0" smtClean="0">
                <a:solidFill>
                  <a:schemeClr val="tx1"/>
                </a:solidFill>
                <a:latin typeface="Arial" pitchFamily="34" charset="0"/>
                <a:cs typeface="Arial" pitchFamily="34" charset="0"/>
              </a:rPr>
              <a:t>Art. 423 C. P. C. </a:t>
            </a:r>
            <a:r>
              <a:rPr lang="es-MX" sz="2000" dirty="0" err="1" smtClean="0">
                <a:solidFill>
                  <a:schemeClr val="tx1"/>
                </a:solidFill>
                <a:latin typeface="Arial" pitchFamily="34" charset="0"/>
                <a:cs typeface="Arial" pitchFamily="34" charset="0"/>
              </a:rPr>
              <a:t>Hgo</a:t>
            </a:r>
            <a:r>
              <a:rPr lang="es-MX" sz="2000" dirty="0" smtClean="0">
                <a:solidFill>
                  <a:schemeClr val="tx1"/>
                </a:solidFill>
                <a:latin typeface="Bradley Hand ITC" pitchFamily="66" charset="0"/>
              </a:rPr>
              <a:t>. </a:t>
            </a:r>
            <a:endParaRPr lang="es-MX" sz="2000" dirty="0">
              <a:solidFill>
                <a:schemeClr val="tx1"/>
              </a:solidFill>
              <a:latin typeface="Bradley Hand ITC" pitchFamily="66" charset="0"/>
            </a:endParaRPr>
          </a:p>
        </p:txBody>
      </p:sp>
      <p:sp>
        <p:nvSpPr>
          <p:cNvPr id="9" name="8 Rectángulo redondeado"/>
          <p:cNvSpPr/>
          <p:nvPr/>
        </p:nvSpPr>
        <p:spPr>
          <a:xfrm>
            <a:off x="755575" y="5517232"/>
            <a:ext cx="3384377" cy="936104"/>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MX" sz="2000" dirty="0" smtClean="0">
                <a:solidFill>
                  <a:schemeClr val="tx1"/>
                </a:solidFill>
                <a:latin typeface="Arial" pitchFamily="34" charset="0"/>
                <a:cs typeface="Arial" pitchFamily="34" charset="0"/>
              </a:rPr>
              <a:t>Promover incidente de substanciación de artículo </a:t>
            </a:r>
            <a:endParaRPr lang="es-MX" sz="2000" dirty="0">
              <a:solidFill>
                <a:schemeClr val="tx1"/>
              </a:solidFill>
              <a:latin typeface="Arial" pitchFamily="34" charset="0"/>
              <a:cs typeface="Arial" pitchFamily="34" charset="0"/>
            </a:endParaRPr>
          </a:p>
        </p:txBody>
      </p:sp>
      <p:pic>
        <p:nvPicPr>
          <p:cNvPr id="3077" name="Picture 5" descr="C:\Users\Fer\Pictures\Gif\maillet.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3645024"/>
            <a:ext cx="1552483" cy="1358422"/>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2555776" y="2204864"/>
            <a:ext cx="4032449" cy="369332"/>
          </a:xfrm>
          <a:prstGeom prst="rect">
            <a:avLst/>
          </a:prstGeom>
          <a:noFill/>
        </p:spPr>
        <p:txBody>
          <a:bodyPr wrap="square" rtlCol="0">
            <a:spAutoFit/>
          </a:bodyPr>
          <a:lstStyle/>
          <a:p>
            <a:pPr algn="ctr"/>
            <a:r>
              <a:rPr lang="es-MX" dirty="0" smtClean="0">
                <a:latin typeface="Arial" pitchFamily="34" charset="0"/>
                <a:cs typeface="Arial" pitchFamily="34" charset="0"/>
              </a:rPr>
              <a:t>Las sentencias causan ejecutoria:</a:t>
            </a:r>
            <a:endParaRPr lang="es-MX" dirty="0">
              <a:latin typeface="Arial" pitchFamily="34" charset="0"/>
              <a:cs typeface="Arial" pitchFamily="34" charset="0"/>
            </a:endParaRPr>
          </a:p>
        </p:txBody>
      </p:sp>
      <p:cxnSp>
        <p:nvCxnSpPr>
          <p:cNvPr id="10" name="9 Conector recto de flecha"/>
          <p:cNvCxnSpPr>
            <a:stCxn id="5" idx="2"/>
            <a:endCxn id="3" idx="0"/>
          </p:cNvCxnSpPr>
          <p:nvPr/>
        </p:nvCxnSpPr>
        <p:spPr>
          <a:xfrm flipH="1">
            <a:off x="2339752" y="2574196"/>
            <a:ext cx="2232249" cy="8765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 name="12 Conector recto de flecha"/>
          <p:cNvCxnSpPr>
            <a:stCxn id="5" idx="2"/>
            <a:endCxn id="4" idx="0"/>
          </p:cNvCxnSpPr>
          <p:nvPr/>
        </p:nvCxnSpPr>
        <p:spPr>
          <a:xfrm>
            <a:off x="4572001" y="2574196"/>
            <a:ext cx="2232247" cy="92681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2567605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260648"/>
            <a:ext cx="9144000" cy="707886"/>
          </a:xfrm>
          <a:prstGeom prst="rect">
            <a:avLst/>
          </a:prstGeom>
          <a:noFill/>
        </p:spPr>
        <p:txBody>
          <a:bodyPr wrap="square" rtlCol="0">
            <a:spAutoFit/>
          </a:bodyPr>
          <a:lstStyle/>
          <a:p>
            <a:pPr algn="ctr"/>
            <a:r>
              <a:rPr lang="es-MX" sz="2000" dirty="0" smtClean="0">
                <a:latin typeface="Arial" pitchFamily="34" charset="0"/>
                <a:cs typeface="Arial" pitchFamily="34" charset="0"/>
              </a:rPr>
              <a:t>Todo medio de impugnación puede llegar a cualquiera de los siguientes resultados:</a:t>
            </a:r>
          </a:p>
        </p:txBody>
      </p:sp>
      <p:graphicFrame>
        <p:nvGraphicFramePr>
          <p:cNvPr id="5" name="4 Diagrama"/>
          <p:cNvGraphicFramePr/>
          <p:nvPr>
            <p:extLst/>
          </p:nvPr>
        </p:nvGraphicFramePr>
        <p:xfrm>
          <a:off x="323528" y="1909864"/>
          <a:ext cx="8568952" cy="42606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CuadroTexto"/>
          <p:cNvSpPr txBox="1"/>
          <p:nvPr/>
        </p:nvSpPr>
        <p:spPr>
          <a:xfrm>
            <a:off x="0" y="4581128"/>
            <a:ext cx="7524328" cy="1138773"/>
          </a:xfrm>
          <a:prstGeom prst="rect">
            <a:avLst/>
          </a:prstGeom>
          <a:noFill/>
        </p:spPr>
        <p:txBody>
          <a:bodyPr wrap="square" rtlCol="0">
            <a:spAutoFit/>
          </a:bodyPr>
          <a:lstStyle/>
          <a:p>
            <a:pPr algn="ctr"/>
            <a:r>
              <a:rPr lang="es-MX" sz="2000" dirty="0" smtClean="0"/>
              <a:t>Pero no todos llegan a ese objetivo y son nombrados </a:t>
            </a:r>
          </a:p>
          <a:p>
            <a:pPr algn="ctr"/>
            <a:endParaRPr lang="es-MX" sz="2000" dirty="0" smtClean="0"/>
          </a:p>
          <a:p>
            <a:pPr algn="ctr"/>
            <a:r>
              <a:rPr lang="es-MX" sz="2800"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FALSOS MEDIOS DE IMPUGNACIÓN</a:t>
            </a:r>
            <a:endParaRPr lang="es-MX" sz="2800" dirty="0">
              <a:solidFill>
                <a:srgbClr val="FF0000"/>
              </a:solidFill>
              <a:effectLst>
                <a:outerShdw blurRad="38100" dist="38100" dir="2700000" algn="tl">
                  <a:srgbClr val="000000">
                    <a:alpha val="43137"/>
                  </a:srgbClr>
                </a:outerShdw>
              </a:effectLst>
              <a:latin typeface="Arial" pitchFamily="34" charset="0"/>
              <a:cs typeface="Arial" pitchFamily="34" charset="0"/>
            </a:endParaRPr>
          </a:p>
        </p:txBody>
      </p:sp>
      <p:pic>
        <p:nvPicPr>
          <p:cNvPr id="6146" name="Picture 2" descr="F:\imagenes expo\libro.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15916" y="2783927"/>
            <a:ext cx="1476164" cy="1565628"/>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JUAN CARLOS\Pictures\IMAGENES\teoria del proceso\escritor-01.gif"/>
          <p:cNvPicPr>
            <a:picLocks noChangeAspect="1" noChangeArrowheads="1" noCrop="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55576" y="3023600"/>
            <a:ext cx="1368152" cy="1236599"/>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C:\Users\JUAN CARLOS\Pictures\IMAGENES\teoria del proceso\juez-03.gif"/>
          <p:cNvPicPr>
            <a:picLocks noChangeAspect="1" noChangeArrowheads="1" noCrop="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464311" y="2852151"/>
            <a:ext cx="1624671" cy="1408048"/>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F:\imagenes expo\acusar.gif"/>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239000" y="4680296"/>
            <a:ext cx="1905000" cy="185737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12121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808</TotalTime>
  <Words>700</Words>
  <Application>Microsoft Office PowerPoint</Application>
  <PresentationFormat>Presentación en pantalla (4:3)</PresentationFormat>
  <Paragraphs>84</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Bradley Hand ITC</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Guadalupe Chávez</cp:lastModifiedBy>
  <cp:revision>61</cp:revision>
  <dcterms:created xsi:type="dcterms:W3CDTF">2012-08-07T16:35:15Z</dcterms:created>
  <dcterms:modified xsi:type="dcterms:W3CDTF">2016-08-23T02:49:19Z</dcterms:modified>
</cp:coreProperties>
</file>